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1" r:id="rId2"/>
  </p:sldMasterIdLst>
  <p:sldIdLst>
    <p:sldId id="256" r:id="rId3"/>
    <p:sldId id="257" r:id="rId4"/>
    <p:sldId id="258" r:id="rId5"/>
    <p:sldId id="259" r:id="rId6"/>
    <p:sldId id="260" r:id="rId7"/>
    <p:sldId id="261" r:id="rId8"/>
  </p:sldIdLst>
  <p:sldSz cx="12192000" cy="6858000"/>
  <p:notesSz cx="7559675" cy="106918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124"/>
    <p:restoredTop sz="94666"/>
  </p:normalViewPr>
  <p:slideViewPr>
    <p:cSldViewPr snapToGrid="0" snapToObjects="1">
      <p:cViewPr varScale="1">
        <p:scale>
          <a:sx n="165" d="100"/>
          <a:sy n="165" d="100"/>
        </p:scale>
        <p:origin x="232" y="2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fr-SN" sz="4400" b="0" strike="noStrike" spc="-1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fr-SN" sz="3200" b="0" strike="noStrike" spc="-1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fr-SN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fr-SN" sz="4400" b="0" strike="noStrike" spc="-1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fr-SN" sz="3200" b="0" strike="noStrike" spc="-1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fr-SN" sz="3200" b="0" strike="noStrike" spc="-1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fr-SN" sz="3200" b="0" strike="noStrike" spc="-1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fr-SN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fr-SN" sz="4400" b="0" strike="noStrike" spc="-1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fr-SN" sz="3200" b="0" strike="noStrike" spc="-1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/>
          </p:nvPr>
        </p:nvSpPr>
        <p:spPr>
          <a:xfrm>
            <a:off x="4319640" y="160452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fr-SN" sz="3200" b="0" strike="noStrike" spc="-1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/>
          </p:nvPr>
        </p:nvSpPr>
        <p:spPr>
          <a:xfrm>
            <a:off x="8029800" y="160452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fr-SN" sz="3200" b="0" strike="noStrike" spc="-1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/>
          </p:nvPr>
        </p:nvSpPr>
        <p:spPr>
          <a:xfrm>
            <a:off x="609480" y="368208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fr-SN" sz="3200" b="0" strike="noStrike" spc="-1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/>
          </p:nvPr>
        </p:nvSpPr>
        <p:spPr>
          <a:xfrm>
            <a:off x="4319640" y="368208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fr-SN" sz="3200" b="0" strike="noStrike" spc="-1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/>
          </p:nvPr>
        </p:nvSpPr>
        <p:spPr>
          <a:xfrm>
            <a:off x="8029800" y="368208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fr-SN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fr-SN" sz="4400" b="0" strike="noStrike" spc="-1">
              <a:latin typeface="Arial"/>
            </a:endParaRPr>
          </a:p>
        </p:txBody>
      </p:sp>
      <p:sp>
        <p:nvSpPr>
          <p:cNvPr id="41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fr-SN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fr-SN" sz="4400" b="0" strike="noStrike" spc="-1">
              <a:latin typeface="Arial"/>
            </a:endParaRPr>
          </a:p>
        </p:txBody>
      </p:sp>
      <p:sp>
        <p:nvSpPr>
          <p:cNvPr id="43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fr-SN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fr-SN" sz="4400" b="0" strike="noStrike" spc="-1">
              <a:latin typeface="Arial"/>
            </a:endParaRPr>
          </a:p>
        </p:txBody>
      </p:sp>
      <p:sp>
        <p:nvSpPr>
          <p:cNvPr id="45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fr-SN" sz="3200" b="0" strike="noStrike" spc="-1">
              <a:latin typeface="Arial"/>
            </a:endParaRPr>
          </a:p>
        </p:txBody>
      </p:sp>
      <p:sp>
        <p:nvSpPr>
          <p:cNvPr id="46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fr-SN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fr-SN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subTitle"/>
          </p:nvPr>
        </p:nvSpPr>
        <p:spPr>
          <a:xfrm>
            <a:off x="609480" y="273600"/>
            <a:ext cx="10972440" cy="5307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fr-SN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fr-SN" sz="4400" b="0" strike="noStrike" spc="-1">
              <a:latin typeface="Arial"/>
            </a:endParaRPr>
          </a:p>
        </p:txBody>
      </p:sp>
      <p:sp>
        <p:nvSpPr>
          <p:cNvPr id="50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fr-SN" sz="3200" b="0" strike="noStrike" spc="-1">
              <a:latin typeface="Arial"/>
            </a:endParaRPr>
          </a:p>
        </p:txBody>
      </p:sp>
      <p:sp>
        <p:nvSpPr>
          <p:cNvPr id="51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fr-SN" sz="3200" b="0" strike="noStrike" spc="-1">
              <a:latin typeface="Arial"/>
            </a:endParaRPr>
          </a:p>
        </p:txBody>
      </p:sp>
      <p:sp>
        <p:nvSpPr>
          <p:cNvPr id="52" name="PlaceHolder 4"/>
          <p:cNvSpPr>
            <a:spLocks noGrp="1"/>
          </p:cNvSpPr>
          <p:nvPr>
            <p:ph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fr-SN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fr-SN" sz="4400" b="0" strike="noStrike" spc="-1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fr-SN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fr-SN" sz="4400" b="0" strike="noStrike" spc="-1">
              <a:latin typeface="Arial"/>
            </a:endParaRPr>
          </a:p>
        </p:txBody>
      </p:sp>
      <p:sp>
        <p:nvSpPr>
          <p:cNvPr id="54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fr-SN" sz="3200" b="0" strike="noStrike" spc="-1">
              <a:latin typeface="Arial"/>
            </a:endParaRPr>
          </a:p>
        </p:txBody>
      </p:sp>
      <p:sp>
        <p:nvSpPr>
          <p:cNvPr id="55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fr-SN" sz="3200" b="0" strike="noStrike" spc="-1">
              <a:latin typeface="Arial"/>
            </a:endParaRPr>
          </a:p>
        </p:txBody>
      </p:sp>
      <p:sp>
        <p:nvSpPr>
          <p:cNvPr id="56" name="PlaceHolder 4"/>
          <p:cNvSpPr>
            <a:spLocks noGrp="1"/>
          </p:cNvSpPr>
          <p:nvPr>
            <p:ph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fr-SN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fr-SN" sz="4400" b="0" strike="noStrike" spc="-1">
              <a:latin typeface="Arial"/>
            </a:endParaRPr>
          </a:p>
        </p:txBody>
      </p:sp>
      <p:sp>
        <p:nvSpPr>
          <p:cNvPr id="58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fr-SN" sz="3200" b="0" strike="noStrike" spc="-1">
              <a:latin typeface="Arial"/>
            </a:endParaRPr>
          </a:p>
        </p:txBody>
      </p:sp>
      <p:sp>
        <p:nvSpPr>
          <p:cNvPr id="59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fr-SN" sz="3200" b="0" strike="noStrike" spc="-1">
              <a:latin typeface="Arial"/>
            </a:endParaRPr>
          </a:p>
        </p:txBody>
      </p:sp>
      <p:sp>
        <p:nvSpPr>
          <p:cNvPr id="60" name="PlaceHolder 4"/>
          <p:cNvSpPr>
            <a:spLocks noGrp="1"/>
          </p:cNvSpPr>
          <p:nvPr>
            <p:ph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fr-SN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fr-SN" sz="4400" b="0" strike="noStrike" spc="-1">
              <a:latin typeface="Arial"/>
            </a:endParaRPr>
          </a:p>
        </p:txBody>
      </p:sp>
      <p:sp>
        <p:nvSpPr>
          <p:cNvPr id="62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fr-SN" sz="3200" b="0" strike="noStrike" spc="-1">
              <a:latin typeface="Arial"/>
            </a:endParaRPr>
          </a:p>
        </p:txBody>
      </p:sp>
      <p:sp>
        <p:nvSpPr>
          <p:cNvPr id="63" name="PlaceHolder 3"/>
          <p:cNvSpPr>
            <a:spLocks noGrp="1"/>
          </p:cNvSpPr>
          <p:nvPr>
            <p:ph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fr-SN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fr-SN" sz="4400" b="0" strike="noStrike" spc="-1">
              <a:latin typeface="Arial"/>
            </a:endParaRPr>
          </a:p>
        </p:txBody>
      </p:sp>
      <p:sp>
        <p:nvSpPr>
          <p:cNvPr id="65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fr-SN" sz="3200" b="0" strike="noStrike" spc="-1">
              <a:latin typeface="Arial"/>
            </a:endParaRPr>
          </a:p>
        </p:txBody>
      </p:sp>
      <p:sp>
        <p:nvSpPr>
          <p:cNvPr id="66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fr-SN" sz="3200" b="0" strike="noStrike" spc="-1">
              <a:latin typeface="Arial"/>
            </a:endParaRPr>
          </a:p>
        </p:txBody>
      </p:sp>
      <p:sp>
        <p:nvSpPr>
          <p:cNvPr id="67" name="PlaceHolder 4"/>
          <p:cNvSpPr>
            <a:spLocks noGrp="1"/>
          </p:cNvSpPr>
          <p:nvPr>
            <p:ph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fr-SN" sz="3200" b="0" strike="noStrike" spc="-1">
              <a:latin typeface="Arial"/>
            </a:endParaRPr>
          </a:p>
        </p:txBody>
      </p:sp>
      <p:sp>
        <p:nvSpPr>
          <p:cNvPr id="68" name="PlaceHolder 5"/>
          <p:cNvSpPr>
            <a:spLocks noGrp="1"/>
          </p:cNvSpPr>
          <p:nvPr>
            <p:ph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fr-SN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fr-SN" sz="4400" b="0" strike="noStrike" spc="-1">
              <a:latin typeface="Arial"/>
            </a:endParaRPr>
          </a:p>
        </p:txBody>
      </p:sp>
      <p:sp>
        <p:nvSpPr>
          <p:cNvPr id="70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fr-SN" sz="3200" b="0" strike="noStrike" spc="-1">
              <a:latin typeface="Arial"/>
            </a:endParaRPr>
          </a:p>
        </p:txBody>
      </p:sp>
      <p:sp>
        <p:nvSpPr>
          <p:cNvPr id="71" name="PlaceHolder 3"/>
          <p:cNvSpPr>
            <a:spLocks noGrp="1"/>
          </p:cNvSpPr>
          <p:nvPr>
            <p:ph/>
          </p:nvPr>
        </p:nvSpPr>
        <p:spPr>
          <a:xfrm>
            <a:off x="4319640" y="160452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fr-SN" sz="3200" b="0" strike="noStrike" spc="-1">
              <a:latin typeface="Arial"/>
            </a:endParaRPr>
          </a:p>
        </p:txBody>
      </p:sp>
      <p:sp>
        <p:nvSpPr>
          <p:cNvPr id="72" name="PlaceHolder 4"/>
          <p:cNvSpPr>
            <a:spLocks noGrp="1"/>
          </p:cNvSpPr>
          <p:nvPr>
            <p:ph/>
          </p:nvPr>
        </p:nvSpPr>
        <p:spPr>
          <a:xfrm>
            <a:off x="8029800" y="160452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fr-SN" sz="3200" b="0" strike="noStrike" spc="-1">
              <a:latin typeface="Arial"/>
            </a:endParaRPr>
          </a:p>
        </p:txBody>
      </p:sp>
      <p:sp>
        <p:nvSpPr>
          <p:cNvPr id="73" name="PlaceHolder 5"/>
          <p:cNvSpPr>
            <a:spLocks noGrp="1"/>
          </p:cNvSpPr>
          <p:nvPr>
            <p:ph/>
          </p:nvPr>
        </p:nvSpPr>
        <p:spPr>
          <a:xfrm>
            <a:off x="609480" y="368208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fr-SN" sz="3200" b="0" strike="noStrike" spc="-1">
              <a:latin typeface="Arial"/>
            </a:endParaRPr>
          </a:p>
        </p:txBody>
      </p:sp>
      <p:sp>
        <p:nvSpPr>
          <p:cNvPr id="74" name="PlaceHolder 6"/>
          <p:cNvSpPr>
            <a:spLocks noGrp="1"/>
          </p:cNvSpPr>
          <p:nvPr>
            <p:ph/>
          </p:nvPr>
        </p:nvSpPr>
        <p:spPr>
          <a:xfrm>
            <a:off x="4319640" y="368208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fr-SN" sz="3200" b="0" strike="noStrike" spc="-1">
              <a:latin typeface="Arial"/>
            </a:endParaRPr>
          </a:p>
        </p:txBody>
      </p:sp>
      <p:sp>
        <p:nvSpPr>
          <p:cNvPr id="75" name="PlaceHolder 7"/>
          <p:cNvSpPr>
            <a:spLocks noGrp="1"/>
          </p:cNvSpPr>
          <p:nvPr>
            <p:ph/>
          </p:nvPr>
        </p:nvSpPr>
        <p:spPr>
          <a:xfrm>
            <a:off x="8029800" y="368208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fr-SN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fr-SN" sz="4400" b="0" strike="noStrike" spc="-1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fr-SN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fr-SN" sz="4400" b="0" strike="noStrike" spc="-1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fr-SN" sz="3200" b="0" strike="noStrike" spc="-1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fr-SN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fr-SN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609480" y="273600"/>
            <a:ext cx="10972440" cy="5307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fr-SN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fr-SN" sz="4400" b="0" strike="noStrike" spc="-1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fr-SN" sz="3200" b="0" strike="noStrike" spc="-1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fr-SN" sz="3200" b="0" strike="noStrike" spc="-1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fr-SN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fr-SN" sz="4400" b="0" strike="noStrike" spc="-1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fr-SN" sz="3200" b="0" strike="noStrike" spc="-1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fr-SN" sz="3200" b="0" strike="noStrike" spc="-1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fr-SN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fr-SN" sz="4400" b="0" strike="noStrike" spc="-1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fr-SN" sz="3200" b="0" strike="noStrike" spc="-1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fr-SN" sz="3200" b="0" strike="noStrike" spc="-1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fr-SN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4880" cy="132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r>
              <a:rPr lang="fr-SN" sz="1800" b="0" strike="noStrike" spc="-1">
                <a:latin typeface="Arial"/>
              </a:rPr>
              <a:t>Click to edit the title text format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SN" sz="3200" b="0" strike="noStrike" spc="-1">
                <a:latin typeface="Arial"/>
              </a:rPr>
              <a:t>Click to edit the outline text format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SN" sz="2800" b="0" strike="noStrike" spc="-1">
                <a:latin typeface="Arial"/>
              </a:rPr>
              <a:t>Second Outline Level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SN" sz="2400" b="0" strike="noStrike" spc="-1">
                <a:latin typeface="Arial"/>
              </a:rPr>
              <a:t>Third Outline Level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SN" sz="2000" b="0" strike="noStrike" spc="-1">
                <a:latin typeface="Arial"/>
              </a:rPr>
              <a:t>Fourth Outline Level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SN" sz="2000" b="0" strike="noStrike" spc="-1">
                <a:latin typeface="Arial"/>
              </a:rPr>
              <a:t>Fifth Outline Level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SN" sz="2000" b="0" strike="noStrike" spc="-1">
                <a:latin typeface="Arial"/>
              </a:rPr>
              <a:t>Sixth Outline Level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SN" sz="2000" b="0" strike="noStrike" spc="-1">
                <a:latin typeface="Arial"/>
              </a:rPr>
              <a:t>Seventh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r>
              <a:rPr lang="fr-SN" sz="4400" b="0" strike="noStrike" spc="-1">
                <a:latin typeface="Arial"/>
              </a:rPr>
              <a:t>Click to edit the title text format</a:t>
            </a:r>
          </a:p>
        </p:txBody>
      </p:sp>
      <p:sp>
        <p:nvSpPr>
          <p:cNvPr id="39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SN" sz="3200" b="0" strike="noStrike" spc="-1">
                <a:latin typeface="Arial"/>
              </a:rPr>
              <a:t>Click to edit the outline text format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SN" sz="2800" b="0" strike="noStrike" spc="-1">
                <a:latin typeface="Arial"/>
              </a:rPr>
              <a:t>Second Outline Level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SN" sz="2400" b="0" strike="noStrike" spc="-1">
                <a:latin typeface="Arial"/>
              </a:rPr>
              <a:t>Third Outline Level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SN" sz="2000" b="0" strike="noStrike" spc="-1">
                <a:latin typeface="Arial"/>
              </a:rPr>
              <a:t>Fourth Outline Level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SN" sz="2000" b="0" strike="noStrike" spc="-1">
                <a:latin typeface="Arial"/>
              </a:rPr>
              <a:t>Fifth Outline Level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SN" sz="2000" b="0" strike="noStrike" spc="-1">
                <a:latin typeface="Arial"/>
              </a:rPr>
              <a:t>Sixth Outline Level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SN" sz="2000" b="0" strike="noStrike" spc="-1">
                <a:latin typeface="Arial"/>
              </a:rPr>
              <a:t>Seventh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3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Rectangle 30"/>
          <p:cNvSpPr/>
          <p:nvPr/>
        </p:nvSpPr>
        <p:spPr>
          <a:xfrm>
            <a:off x="0" y="0"/>
            <a:ext cx="12191040" cy="685728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77" name="PlaceHolder 1"/>
          <p:cNvSpPr>
            <a:spLocks noGrp="1"/>
          </p:cNvSpPr>
          <p:nvPr>
            <p:ph type="title"/>
          </p:nvPr>
        </p:nvSpPr>
        <p:spPr>
          <a:xfrm>
            <a:off x="460620" y="3885422"/>
            <a:ext cx="5945760" cy="1083838"/>
          </a:xfrm>
          <a:prstGeom prst="rect">
            <a:avLst/>
          </a:prstGeom>
          <a:noFill/>
          <a:ln w="0">
            <a:solidFill>
              <a:srgbClr val="000000"/>
            </a:solidFill>
          </a:ln>
        </p:spPr>
        <p:txBody>
          <a:bodyPr lIns="0" tIns="0" rIns="0" bIns="0" anchor="t">
            <a:normAutofit fontScale="95000"/>
          </a:bodyPr>
          <a:lstStyle/>
          <a:p>
            <a:pPr algn="ctr">
              <a:lnSpc>
                <a:spcPct val="90000"/>
              </a:lnSpc>
            </a:pPr>
            <a:r>
              <a:rPr lang="fr-SN" sz="4000" b="0" strike="noStrike" spc="-1" dirty="0">
                <a:solidFill>
                  <a:srgbClr val="44546A"/>
                </a:solidFill>
                <a:latin typeface="Calibri Light"/>
              </a:rPr>
              <a:t>Programme de Remédiation à l’Elémentaire au Sénégal (PRE)</a:t>
            </a:r>
            <a:endParaRPr lang="fr-SN" sz="4000" b="0" strike="noStrike" spc="-1" dirty="0">
              <a:latin typeface="Arial"/>
            </a:endParaRPr>
          </a:p>
        </p:txBody>
      </p:sp>
      <p:grpSp>
        <p:nvGrpSpPr>
          <p:cNvPr id="78" name="Group 32"/>
          <p:cNvGrpSpPr/>
          <p:nvPr/>
        </p:nvGrpSpPr>
        <p:grpSpPr>
          <a:xfrm>
            <a:off x="6867000" y="2290320"/>
            <a:ext cx="5324040" cy="4558320"/>
            <a:chOff x="6867000" y="2290320"/>
            <a:chExt cx="5324040" cy="4558320"/>
          </a:xfrm>
        </p:grpSpPr>
        <p:sp>
          <p:nvSpPr>
            <p:cNvPr id="79" name="Freeform: Shape 33"/>
            <p:cNvSpPr/>
            <p:nvPr/>
          </p:nvSpPr>
          <p:spPr>
            <a:xfrm>
              <a:off x="6867000" y="2290320"/>
              <a:ext cx="5324040" cy="4558320"/>
            </a:xfrm>
            <a:custGeom>
              <a:avLst/>
              <a:gdLst/>
              <a:ahLst/>
              <a:cxnLst/>
              <a:rect l="l" t="t" r="r" b="b"/>
              <a:pathLst>
                <a:path w="5330118" h="4559213">
                  <a:moveTo>
                    <a:pt x="3444904" y="220"/>
                  </a:moveTo>
                  <a:cubicBezTo>
                    <a:pt x="3553706" y="1507"/>
                    <a:pt x="3662253" y="8452"/>
                    <a:pt x="3769380" y="20786"/>
                  </a:cubicBezTo>
                  <a:cubicBezTo>
                    <a:pt x="3983974" y="45668"/>
                    <a:pt x="4196072" y="90499"/>
                    <a:pt x="4399652" y="157746"/>
                  </a:cubicBezTo>
                  <a:cubicBezTo>
                    <a:pt x="4603235" y="224778"/>
                    <a:pt x="4797732" y="313798"/>
                    <a:pt x="4978946" y="421156"/>
                  </a:cubicBezTo>
                  <a:cubicBezTo>
                    <a:pt x="5069496" y="474943"/>
                    <a:pt x="5156611" y="533449"/>
                    <a:pt x="5239909" y="596177"/>
                  </a:cubicBezTo>
                  <a:lnTo>
                    <a:pt x="5330118" y="672101"/>
                  </a:lnTo>
                  <a:lnTo>
                    <a:pt x="5330118" y="817108"/>
                  </a:lnTo>
                  <a:lnTo>
                    <a:pt x="5165156" y="689392"/>
                  </a:lnTo>
                  <a:cubicBezTo>
                    <a:pt x="5082384" y="633729"/>
                    <a:pt x="4996431" y="582355"/>
                    <a:pt x="4907074" y="537310"/>
                  </a:cubicBezTo>
                  <a:cubicBezTo>
                    <a:pt x="4728926" y="446145"/>
                    <a:pt x="4538970" y="377933"/>
                    <a:pt x="4344130" y="331280"/>
                  </a:cubicBezTo>
                  <a:cubicBezTo>
                    <a:pt x="4149292" y="284518"/>
                    <a:pt x="3949571" y="258885"/>
                    <a:pt x="3749396" y="251913"/>
                  </a:cubicBezTo>
                  <a:cubicBezTo>
                    <a:pt x="3548993" y="243976"/>
                    <a:pt x="3350636" y="254701"/>
                    <a:pt x="3153752" y="282158"/>
                  </a:cubicBezTo>
                  <a:cubicBezTo>
                    <a:pt x="3055539" y="296422"/>
                    <a:pt x="2957892" y="314119"/>
                    <a:pt x="2861381" y="336106"/>
                  </a:cubicBezTo>
                  <a:cubicBezTo>
                    <a:pt x="2764870" y="358414"/>
                    <a:pt x="2669154" y="383833"/>
                    <a:pt x="2574686" y="413220"/>
                  </a:cubicBezTo>
                  <a:cubicBezTo>
                    <a:pt x="2480219" y="442499"/>
                    <a:pt x="2386888" y="475318"/>
                    <a:pt x="2294918" y="511569"/>
                  </a:cubicBezTo>
                  <a:cubicBezTo>
                    <a:pt x="2203063" y="547928"/>
                    <a:pt x="2112455" y="587610"/>
                    <a:pt x="2023438" y="630404"/>
                  </a:cubicBezTo>
                  <a:cubicBezTo>
                    <a:pt x="1845404" y="715883"/>
                    <a:pt x="1673274" y="813375"/>
                    <a:pt x="1508751" y="922342"/>
                  </a:cubicBezTo>
                  <a:cubicBezTo>
                    <a:pt x="1467763" y="949692"/>
                    <a:pt x="1426887" y="977470"/>
                    <a:pt x="1387034" y="1006427"/>
                  </a:cubicBezTo>
                  <a:cubicBezTo>
                    <a:pt x="1366824" y="1020585"/>
                    <a:pt x="1347067" y="1035279"/>
                    <a:pt x="1327197" y="1049865"/>
                  </a:cubicBezTo>
                  <a:cubicBezTo>
                    <a:pt x="1307213" y="1064343"/>
                    <a:pt x="1287571" y="1079252"/>
                    <a:pt x="1268155" y="1094374"/>
                  </a:cubicBezTo>
                  <a:cubicBezTo>
                    <a:pt x="1190152" y="1154757"/>
                    <a:pt x="1113851" y="1217392"/>
                    <a:pt x="1040389" y="1283245"/>
                  </a:cubicBezTo>
                  <a:cubicBezTo>
                    <a:pt x="893125" y="1414521"/>
                    <a:pt x="756533" y="1557701"/>
                    <a:pt x="633794" y="1711714"/>
                  </a:cubicBezTo>
                  <a:cubicBezTo>
                    <a:pt x="572480" y="1788721"/>
                    <a:pt x="514461" y="1868409"/>
                    <a:pt x="460415" y="1950670"/>
                  </a:cubicBezTo>
                  <a:cubicBezTo>
                    <a:pt x="407277" y="2033362"/>
                    <a:pt x="357091" y="2118091"/>
                    <a:pt x="312810" y="2205715"/>
                  </a:cubicBezTo>
                  <a:cubicBezTo>
                    <a:pt x="301342" y="2227488"/>
                    <a:pt x="290669" y="2249581"/>
                    <a:pt x="280110" y="2271675"/>
                  </a:cubicBezTo>
                  <a:lnTo>
                    <a:pt x="264214" y="2304923"/>
                  </a:lnTo>
                  <a:lnTo>
                    <a:pt x="249113" y="2338492"/>
                  </a:lnTo>
                  <a:cubicBezTo>
                    <a:pt x="239234" y="2360908"/>
                    <a:pt x="229243" y="2383324"/>
                    <a:pt x="220272" y="2406168"/>
                  </a:cubicBezTo>
                  <a:cubicBezTo>
                    <a:pt x="211302" y="2429012"/>
                    <a:pt x="201425" y="2451536"/>
                    <a:pt x="193250" y="2474595"/>
                  </a:cubicBezTo>
                  <a:cubicBezTo>
                    <a:pt x="158279" y="2566187"/>
                    <a:pt x="128643" y="2659711"/>
                    <a:pt x="105368" y="2754843"/>
                  </a:cubicBezTo>
                  <a:cubicBezTo>
                    <a:pt x="58134" y="2944678"/>
                    <a:pt x="33950" y="3140091"/>
                    <a:pt x="34063" y="3335503"/>
                  </a:cubicBezTo>
                  <a:cubicBezTo>
                    <a:pt x="34630" y="3432888"/>
                    <a:pt x="44282" y="3530058"/>
                    <a:pt x="64038" y="3625404"/>
                  </a:cubicBezTo>
                  <a:cubicBezTo>
                    <a:pt x="84817" y="3720536"/>
                    <a:pt x="114905" y="3813631"/>
                    <a:pt x="155554" y="3902649"/>
                  </a:cubicBezTo>
                  <a:cubicBezTo>
                    <a:pt x="165205" y="3925066"/>
                    <a:pt x="176446" y="3946945"/>
                    <a:pt x="187118" y="3968931"/>
                  </a:cubicBezTo>
                  <a:cubicBezTo>
                    <a:pt x="198700" y="3990597"/>
                    <a:pt x="209713" y="4012475"/>
                    <a:pt x="222202" y="4033711"/>
                  </a:cubicBezTo>
                  <a:cubicBezTo>
                    <a:pt x="246047" y="4076612"/>
                    <a:pt x="272615" y="4118225"/>
                    <a:pt x="299980" y="4159303"/>
                  </a:cubicBezTo>
                  <a:cubicBezTo>
                    <a:pt x="327230" y="4200488"/>
                    <a:pt x="356410" y="4240599"/>
                    <a:pt x="385818" y="4280604"/>
                  </a:cubicBezTo>
                  <a:cubicBezTo>
                    <a:pt x="415679" y="4320287"/>
                    <a:pt x="446676" y="4359434"/>
                    <a:pt x="477786" y="4398474"/>
                  </a:cubicBezTo>
                  <a:lnTo>
                    <a:pt x="609756" y="4559213"/>
                  </a:lnTo>
                  <a:lnTo>
                    <a:pt x="480825" y="4559213"/>
                  </a:lnTo>
                  <a:lnTo>
                    <a:pt x="404211" y="4446629"/>
                  </a:lnTo>
                  <a:cubicBezTo>
                    <a:pt x="376166" y="4404802"/>
                    <a:pt x="348461" y="4362759"/>
                    <a:pt x="321439" y="4320180"/>
                  </a:cubicBezTo>
                  <a:cubicBezTo>
                    <a:pt x="294415" y="4277601"/>
                    <a:pt x="267619" y="4234915"/>
                    <a:pt x="242640" y="4190941"/>
                  </a:cubicBezTo>
                  <a:cubicBezTo>
                    <a:pt x="192568" y="4103424"/>
                    <a:pt x="146584" y="4013334"/>
                    <a:pt x="109909" y="3919809"/>
                  </a:cubicBezTo>
                  <a:cubicBezTo>
                    <a:pt x="72554" y="3826608"/>
                    <a:pt x="44850" y="3729975"/>
                    <a:pt x="26229" y="3632054"/>
                  </a:cubicBezTo>
                  <a:cubicBezTo>
                    <a:pt x="8403" y="3534134"/>
                    <a:pt x="0" y="3434711"/>
                    <a:pt x="0" y="3335503"/>
                  </a:cubicBezTo>
                  <a:cubicBezTo>
                    <a:pt x="1476" y="2939959"/>
                    <a:pt x="82433" y="2545488"/>
                    <a:pt x="234352" y="2173647"/>
                  </a:cubicBezTo>
                  <a:cubicBezTo>
                    <a:pt x="272502" y="2080767"/>
                    <a:pt x="313831" y="1988745"/>
                    <a:pt x="360384" y="1898869"/>
                  </a:cubicBezTo>
                  <a:cubicBezTo>
                    <a:pt x="406255" y="1808669"/>
                    <a:pt x="456781" y="1720402"/>
                    <a:pt x="511282" y="1634172"/>
                  </a:cubicBezTo>
                  <a:cubicBezTo>
                    <a:pt x="620396" y="1461818"/>
                    <a:pt x="744951" y="1296973"/>
                    <a:pt x="884381" y="1143281"/>
                  </a:cubicBezTo>
                  <a:cubicBezTo>
                    <a:pt x="954438" y="1066703"/>
                    <a:pt x="1027559" y="992378"/>
                    <a:pt x="1104768" y="921806"/>
                  </a:cubicBezTo>
                  <a:cubicBezTo>
                    <a:pt x="1123956" y="904003"/>
                    <a:pt x="1143258" y="886414"/>
                    <a:pt x="1163128" y="869254"/>
                  </a:cubicBezTo>
                  <a:cubicBezTo>
                    <a:pt x="1182885" y="851985"/>
                    <a:pt x="1202300" y="834396"/>
                    <a:pt x="1222624" y="817773"/>
                  </a:cubicBezTo>
                  <a:cubicBezTo>
                    <a:pt x="1262819" y="783988"/>
                    <a:pt x="1304034" y="751277"/>
                    <a:pt x="1345591" y="718886"/>
                  </a:cubicBezTo>
                  <a:cubicBezTo>
                    <a:pt x="1512612" y="590184"/>
                    <a:pt x="1693030" y="476176"/>
                    <a:pt x="1883100" y="378362"/>
                  </a:cubicBezTo>
                  <a:cubicBezTo>
                    <a:pt x="2263126" y="182628"/>
                    <a:pt x="2685504" y="54677"/>
                    <a:pt x="3118895" y="13600"/>
                  </a:cubicBezTo>
                  <a:cubicBezTo>
                    <a:pt x="3227044" y="3304"/>
                    <a:pt x="3336102" y="-1067"/>
                    <a:pt x="3444904" y="220"/>
                  </a:cubicBezTo>
                  <a:close/>
                </a:path>
              </a:pathLst>
            </a:custGeom>
            <a:gradFill rotWithShape="0">
              <a:gsLst>
                <a:gs pos="0">
                  <a:srgbClr val="70AD47">
                    <a:alpha val="10196"/>
                  </a:srgbClr>
                </a:gs>
                <a:gs pos="100000">
                  <a:srgbClr val="4472C4">
                    <a:alpha val="10196"/>
                  </a:srgbClr>
                </a:gs>
              </a:gsLst>
              <a:lin ang="120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</p:sp>
        <p:sp>
          <p:nvSpPr>
            <p:cNvPr id="80" name="Freeform: Shape 34"/>
            <p:cNvSpPr/>
            <p:nvPr/>
          </p:nvSpPr>
          <p:spPr>
            <a:xfrm>
              <a:off x="6889320" y="2512800"/>
              <a:ext cx="5301720" cy="4335840"/>
            </a:xfrm>
            <a:custGeom>
              <a:avLst/>
              <a:gdLst/>
              <a:ahLst/>
              <a:cxnLst/>
              <a:rect l="l" t="t" r="r" b="b"/>
              <a:pathLst>
                <a:path w="5307644" h="4336518">
                  <a:moveTo>
                    <a:pt x="5307644" y="4310537"/>
                  </a:moveTo>
                  <a:lnTo>
                    <a:pt x="5307644" y="4336518"/>
                  </a:lnTo>
                  <a:lnTo>
                    <a:pt x="5271469" y="4336518"/>
                  </a:lnTo>
                  <a:close/>
                  <a:moveTo>
                    <a:pt x="3433280" y="1379"/>
                  </a:moveTo>
                  <a:cubicBezTo>
                    <a:pt x="3535397" y="-1410"/>
                    <a:pt x="3637614" y="38"/>
                    <a:pt x="3739290" y="5668"/>
                  </a:cubicBezTo>
                  <a:cubicBezTo>
                    <a:pt x="3942986" y="17360"/>
                    <a:pt x="4146567" y="45995"/>
                    <a:pt x="4345494" y="94581"/>
                  </a:cubicBezTo>
                  <a:cubicBezTo>
                    <a:pt x="4544420" y="143059"/>
                    <a:pt x="4738691" y="211700"/>
                    <a:pt x="4922289" y="300933"/>
                  </a:cubicBezTo>
                  <a:cubicBezTo>
                    <a:pt x="5013975" y="345550"/>
                    <a:pt x="5103219" y="395127"/>
                    <a:pt x="5188801" y="449771"/>
                  </a:cubicBezTo>
                  <a:lnTo>
                    <a:pt x="5307644" y="531018"/>
                  </a:lnTo>
                  <a:lnTo>
                    <a:pt x="5307644" y="868543"/>
                  </a:lnTo>
                  <a:lnTo>
                    <a:pt x="5256558" y="823998"/>
                  </a:lnTo>
                  <a:cubicBezTo>
                    <a:pt x="5114289" y="712993"/>
                    <a:pt x="4959758" y="616466"/>
                    <a:pt x="4794554" y="538923"/>
                  </a:cubicBezTo>
                  <a:cubicBezTo>
                    <a:pt x="4629462" y="461166"/>
                    <a:pt x="4454722" y="401534"/>
                    <a:pt x="4274643" y="359921"/>
                  </a:cubicBezTo>
                  <a:cubicBezTo>
                    <a:pt x="4094566" y="318200"/>
                    <a:pt x="3909491" y="294176"/>
                    <a:pt x="3722940" y="285703"/>
                  </a:cubicBezTo>
                  <a:cubicBezTo>
                    <a:pt x="3536050" y="276800"/>
                    <a:pt x="3349387" y="282700"/>
                    <a:pt x="3163858" y="304579"/>
                  </a:cubicBezTo>
                  <a:cubicBezTo>
                    <a:pt x="2978444" y="326565"/>
                    <a:pt x="2794732" y="363353"/>
                    <a:pt x="2615108" y="413546"/>
                  </a:cubicBezTo>
                  <a:cubicBezTo>
                    <a:pt x="2435370" y="463526"/>
                    <a:pt x="2260060" y="528198"/>
                    <a:pt x="2090201" y="603167"/>
                  </a:cubicBezTo>
                  <a:cubicBezTo>
                    <a:pt x="1749461" y="751496"/>
                    <a:pt x="1431316" y="948195"/>
                    <a:pt x="1152228" y="1185758"/>
                  </a:cubicBezTo>
                  <a:cubicBezTo>
                    <a:pt x="1013139" y="1304915"/>
                    <a:pt x="884268" y="1434903"/>
                    <a:pt x="768796" y="1574544"/>
                  </a:cubicBezTo>
                  <a:cubicBezTo>
                    <a:pt x="653096" y="1713971"/>
                    <a:pt x="551021" y="1863481"/>
                    <a:pt x="465637" y="2021033"/>
                  </a:cubicBezTo>
                  <a:cubicBezTo>
                    <a:pt x="380253" y="2178478"/>
                    <a:pt x="309176" y="2343324"/>
                    <a:pt x="259898" y="2514605"/>
                  </a:cubicBezTo>
                  <a:cubicBezTo>
                    <a:pt x="210508" y="2685457"/>
                    <a:pt x="184960" y="2863065"/>
                    <a:pt x="185075" y="3040781"/>
                  </a:cubicBezTo>
                  <a:cubicBezTo>
                    <a:pt x="186096" y="3128084"/>
                    <a:pt x="195180" y="3214743"/>
                    <a:pt x="216639" y="3298400"/>
                  </a:cubicBezTo>
                  <a:cubicBezTo>
                    <a:pt x="237759" y="3382163"/>
                    <a:pt x="270572" y="3462280"/>
                    <a:pt x="309857" y="3539393"/>
                  </a:cubicBezTo>
                  <a:cubicBezTo>
                    <a:pt x="329727" y="3577897"/>
                    <a:pt x="351755" y="3615649"/>
                    <a:pt x="374918" y="3652866"/>
                  </a:cubicBezTo>
                  <a:cubicBezTo>
                    <a:pt x="398420" y="3689974"/>
                    <a:pt x="423514" y="3726548"/>
                    <a:pt x="449628" y="3762691"/>
                  </a:cubicBezTo>
                  <a:cubicBezTo>
                    <a:pt x="502539" y="3834764"/>
                    <a:pt x="561354" y="3904692"/>
                    <a:pt x="622212" y="3974942"/>
                  </a:cubicBezTo>
                  <a:cubicBezTo>
                    <a:pt x="683071" y="4045299"/>
                    <a:pt x="746655" y="4115657"/>
                    <a:pt x="808989" y="4188802"/>
                  </a:cubicBezTo>
                  <a:cubicBezTo>
                    <a:pt x="840214" y="4225267"/>
                    <a:pt x="871097" y="4262591"/>
                    <a:pt x="901868" y="4300450"/>
                  </a:cubicBezTo>
                  <a:lnTo>
                    <a:pt x="931233" y="4336518"/>
                  </a:lnTo>
                  <a:lnTo>
                    <a:pt x="512426" y="4336518"/>
                  </a:lnTo>
                  <a:lnTo>
                    <a:pt x="379799" y="4138930"/>
                  </a:lnTo>
                  <a:cubicBezTo>
                    <a:pt x="327002" y="4059028"/>
                    <a:pt x="274886" y="3976765"/>
                    <a:pt x="226177" y="3891071"/>
                  </a:cubicBezTo>
                  <a:cubicBezTo>
                    <a:pt x="201878" y="3848171"/>
                    <a:pt x="178376" y="3804519"/>
                    <a:pt x="156916" y="3759688"/>
                  </a:cubicBezTo>
                  <a:cubicBezTo>
                    <a:pt x="135570" y="3714750"/>
                    <a:pt x="115700" y="3668954"/>
                    <a:pt x="98101" y="3622191"/>
                  </a:cubicBezTo>
                  <a:cubicBezTo>
                    <a:pt x="80842" y="3575323"/>
                    <a:pt x="65514" y="3527810"/>
                    <a:pt x="53025" y="3479547"/>
                  </a:cubicBezTo>
                  <a:cubicBezTo>
                    <a:pt x="47121" y="3455416"/>
                    <a:pt x="41103" y="3431176"/>
                    <a:pt x="36221" y="3406831"/>
                  </a:cubicBezTo>
                  <a:lnTo>
                    <a:pt x="28841" y="3370365"/>
                  </a:lnTo>
                  <a:lnTo>
                    <a:pt x="22709" y="3333792"/>
                  </a:lnTo>
                  <a:cubicBezTo>
                    <a:pt x="6700" y="3236194"/>
                    <a:pt x="0" y="3138058"/>
                    <a:pt x="0" y="3040781"/>
                  </a:cubicBezTo>
                  <a:cubicBezTo>
                    <a:pt x="454" y="2849337"/>
                    <a:pt x="21687" y="2657893"/>
                    <a:pt x="63017" y="2469880"/>
                  </a:cubicBezTo>
                  <a:cubicBezTo>
                    <a:pt x="104233" y="2281976"/>
                    <a:pt x="167362" y="2097718"/>
                    <a:pt x="252405" y="1922897"/>
                  </a:cubicBezTo>
                  <a:cubicBezTo>
                    <a:pt x="423286" y="1573257"/>
                    <a:pt x="670922" y="1260405"/>
                    <a:pt x="962499" y="993992"/>
                  </a:cubicBezTo>
                  <a:cubicBezTo>
                    <a:pt x="1108628" y="860786"/>
                    <a:pt x="1266566" y="739269"/>
                    <a:pt x="1433359" y="630088"/>
                  </a:cubicBezTo>
                  <a:cubicBezTo>
                    <a:pt x="1600380" y="521013"/>
                    <a:pt x="1776144" y="423843"/>
                    <a:pt x="1959628" y="341151"/>
                  </a:cubicBezTo>
                  <a:cubicBezTo>
                    <a:pt x="2327051" y="176950"/>
                    <a:pt x="2722633" y="68411"/>
                    <a:pt x="3127865" y="22508"/>
                  </a:cubicBezTo>
                  <a:cubicBezTo>
                    <a:pt x="3229145" y="11193"/>
                    <a:pt x="3331163" y="4168"/>
                    <a:pt x="3433280" y="1379"/>
                  </a:cubicBezTo>
                  <a:close/>
                </a:path>
              </a:pathLst>
            </a:custGeom>
            <a:gradFill rotWithShape="0">
              <a:gsLst>
                <a:gs pos="0">
                  <a:srgbClr val="70AD47">
                    <a:alpha val="10196"/>
                  </a:srgbClr>
                </a:gs>
                <a:gs pos="100000">
                  <a:srgbClr val="4472C4">
                    <a:alpha val="10196"/>
                  </a:srgbClr>
                </a:gs>
              </a:gsLst>
              <a:lin ang="120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</p:sp>
        <p:sp>
          <p:nvSpPr>
            <p:cNvPr id="81" name="Freeform: Shape 35"/>
            <p:cNvSpPr/>
            <p:nvPr/>
          </p:nvSpPr>
          <p:spPr>
            <a:xfrm>
              <a:off x="6888240" y="2537640"/>
              <a:ext cx="5302800" cy="4311000"/>
            </a:xfrm>
            <a:custGeom>
              <a:avLst/>
              <a:gdLst/>
              <a:ahLst/>
              <a:cxnLst/>
              <a:rect l="l" t="t" r="r" b="b"/>
              <a:pathLst>
                <a:path w="5308830" h="4311738">
                  <a:moveTo>
                    <a:pt x="5308830" y="4026353"/>
                  </a:moveTo>
                  <a:lnTo>
                    <a:pt x="5308830" y="4311738"/>
                  </a:lnTo>
                  <a:lnTo>
                    <a:pt x="4948051" y="4311738"/>
                  </a:lnTo>
                  <a:lnTo>
                    <a:pt x="5002803" y="4271506"/>
                  </a:lnTo>
                  <a:cubicBezTo>
                    <a:pt x="5078400" y="4214990"/>
                    <a:pt x="5151610" y="4158780"/>
                    <a:pt x="5221147" y="4102386"/>
                  </a:cubicBezTo>
                  <a:close/>
                  <a:moveTo>
                    <a:pt x="3595773" y="0"/>
                  </a:moveTo>
                  <a:cubicBezTo>
                    <a:pt x="4261231" y="0"/>
                    <a:pt x="4825666" y="190293"/>
                    <a:pt x="5271266" y="516192"/>
                  </a:cubicBezTo>
                  <a:lnTo>
                    <a:pt x="5308830" y="546905"/>
                  </a:lnTo>
                  <a:lnTo>
                    <a:pt x="5308830" y="1314056"/>
                  </a:lnTo>
                  <a:lnTo>
                    <a:pt x="5241798" y="1229961"/>
                  </a:lnTo>
                  <a:cubicBezTo>
                    <a:pt x="5047072" y="1010846"/>
                    <a:pt x="4813516" y="840530"/>
                    <a:pt x="4547599" y="723841"/>
                  </a:cubicBezTo>
                  <a:cubicBezTo>
                    <a:pt x="4263856" y="599429"/>
                    <a:pt x="3943667" y="536258"/>
                    <a:pt x="3595773" y="536258"/>
                  </a:cubicBezTo>
                  <a:cubicBezTo>
                    <a:pt x="3226761" y="536258"/>
                    <a:pt x="2852980" y="604041"/>
                    <a:pt x="2484874" y="738106"/>
                  </a:cubicBezTo>
                  <a:cubicBezTo>
                    <a:pt x="2126422" y="868309"/>
                    <a:pt x="1785227" y="1060075"/>
                    <a:pt x="1497964" y="1292596"/>
                  </a:cubicBezTo>
                  <a:cubicBezTo>
                    <a:pt x="1205707" y="1529085"/>
                    <a:pt x="976010" y="1798180"/>
                    <a:pt x="815348" y="2092157"/>
                  </a:cubicBezTo>
                  <a:cubicBezTo>
                    <a:pt x="651166" y="2392675"/>
                    <a:pt x="567825" y="2705743"/>
                    <a:pt x="567825" y="3022671"/>
                  </a:cubicBezTo>
                  <a:cubicBezTo>
                    <a:pt x="567825" y="3341852"/>
                    <a:pt x="700784" y="3528255"/>
                    <a:pt x="977486" y="3886690"/>
                  </a:cubicBezTo>
                  <a:cubicBezTo>
                    <a:pt x="1044249" y="3973134"/>
                    <a:pt x="1113283" y="4062582"/>
                    <a:pt x="1183907" y="4160932"/>
                  </a:cubicBezTo>
                  <a:cubicBezTo>
                    <a:pt x="1217636" y="4207895"/>
                    <a:pt x="1251520" y="4253175"/>
                    <a:pt x="1285607" y="4296799"/>
                  </a:cubicBezTo>
                  <a:lnTo>
                    <a:pt x="1297817" y="4311738"/>
                  </a:lnTo>
                  <a:lnTo>
                    <a:pt x="602176" y="4311738"/>
                  </a:lnTo>
                  <a:lnTo>
                    <a:pt x="583893" y="4287205"/>
                  </a:lnTo>
                  <a:cubicBezTo>
                    <a:pt x="281395" y="3892133"/>
                    <a:pt x="0" y="3570338"/>
                    <a:pt x="0" y="3022564"/>
                  </a:cubicBezTo>
                  <a:cubicBezTo>
                    <a:pt x="0" y="1353193"/>
                    <a:pt x="1810660" y="0"/>
                    <a:pt x="3595773" y="0"/>
                  </a:cubicBezTo>
                  <a:close/>
                </a:path>
              </a:pathLst>
            </a:custGeom>
            <a:gradFill rotWithShape="0">
              <a:gsLst>
                <a:gs pos="0">
                  <a:srgbClr val="70AD47">
                    <a:alpha val="10196"/>
                  </a:srgbClr>
                </a:gs>
                <a:gs pos="100000">
                  <a:srgbClr val="4472C4">
                    <a:alpha val="10196"/>
                  </a:srgbClr>
                </a:gs>
              </a:gsLst>
              <a:lin ang="120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</p:sp>
        <p:sp>
          <p:nvSpPr>
            <p:cNvPr id="82" name="Freeform: Shape 36"/>
            <p:cNvSpPr/>
            <p:nvPr/>
          </p:nvSpPr>
          <p:spPr>
            <a:xfrm>
              <a:off x="6888240" y="2537640"/>
              <a:ext cx="5302800" cy="4311000"/>
            </a:xfrm>
            <a:custGeom>
              <a:avLst/>
              <a:gdLst/>
              <a:ahLst/>
              <a:cxnLst/>
              <a:rect l="l" t="t" r="r" b="b"/>
              <a:pathLst>
                <a:path w="5308830" h="4311738">
                  <a:moveTo>
                    <a:pt x="5308830" y="3880900"/>
                  </a:moveTo>
                  <a:lnTo>
                    <a:pt x="5308830" y="4311738"/>
                  </a:lnTo>
                  <a:lnTo>
                    <a:pt x="4763109" y="4311738"/>
                  </a:lnTo>
                  <a:lnTo>
                    <a:pt x="4929066" y="4189789"/>
                  </a:lnTo>
                  <a:cubicBezTo>
                    <a:pt x="5003230" y="4134367"/>
                    <a:pt x="5074975" y="4079340"/>
                    <a:pt x="5142959" y="4024320"/>
                  </a:cubicBezTo>
                  <a:close/>
                  <a:moveTo>
                    <a:pt x="3595773" y="0"/>
                  </a:moveTo>
                  <a:cubicBezTo>
                    <a:pt x="4261231" y="0"/>
                    <a:pt x="4825666" y="190293"/>
                    <a:pt x="5271266" y="516192"/>
                  </a:cubicBezTo>
                  <a:lnTo>
                    <a:pt x="5308830" y="546905"/>
                  </a:lnTo>
                  <a:lnTo>
                    <a:pt x="5308830" y="1498438"/>
                  </a:lnTo>
                  <a:lnTo>
                    <a:pt x="5289422" y="1468062"/>
                  </a:lnTo>
                  <a:cubicBezTo>
                    <a:pt x="5247242" y="1408963"/>
                    <a:pt x="5202313" y="1352510"/>
                    <a:pt x="5154710" y="1298924"/>
                  </a:cubicBezTo>
                  <a:cubicBezTo>
                    <a:pt x="4970772" y="1091928"/>
                    <a:pt x="4750500" y="931159"/>
                    <a:pt x="4499685" y="821118"/>
                  </a:cubicBezTo>
                  <a:cubicBezTo>
                    <a:pt x="4231156" y="703248"/>
                    <a:pt x="3926977" y="643510"/>
                    <a:pt x="3595773" y="643510"/>
                  </a:cubicBezTo>
                  <a:cubicBezTo>
                    <a:pt x="3245836" y="643510"/>
                    <a:pt x="2875688" y="710757"/>
                    <a:pt x="2525523" y="838172"/>
                  </a:cubicBezTo>
                  <a:cubicBezTo>
                    <a:pt x="2179105" y="964084"/>
                    <a:pt x="1849265" y="1149415"/>
                    <a:pt x="1571767" y="1374000"/>
                  </a:cubicBezTo>
                  <a:cubicBezTo>
                    <a:pt x="1294611" y="1598264"/>
                    <a:pt x="1067980" y="1863603"/>
                    <a:pt x="916173" y="2141277"/>
                  </a:cubicBezTo>
                  <a:cubicBezTo>
                    <a:pt x="760280" y="2426459"/>
                    <a:pt x="681254" y="2723010"/>
                    <a:pt x="681254" y="3022671"/>
                  </a:cubicBezTo>
                  <a:cubicBezTo>
                    <a:pt x="681254" y="3309032"/>
                    <a:pt x="800134" y="3475166"/>
                    <a:pt x="1069115" y="3823519"/>
                  </a:cubicBezTo>
                  <a:cubicBezTo>
                    <a:pt x="1136445" y="3910714"/>
                    <a:pt x="1206047" y="4000912"/>
                    <a:pt x="1277807" y="4100764"/>
                  </a:cubicBezTo>
                  <a:cubicBezTo>
                    <a:pt x="1309528" y="4144925"/>
                    <a:pt x="1341351" y="4187490"/>
                    <a:pt x="1373308" y="4228488"/>
                  </a:cubicBezTo>
                  <a:lnTo>
                    <a:pt x="1441062" y="4311738"/>
                  </a:lnTo>
                  <a:lnTo>
                    <a:pt x="602176" y="4311738"/>
                  </a:lnTo>
                  <a:lnTo>
                    <a:pt x="583893" y="4287205"/>
                  </a:lnTo>
                  <a:cubicBezTo>
                    <a:pt x="281395" y="3892133"/>
                    <a:pt x="0" y="3570338"/>
                    <a:pt x="0" y="3022564"/>
                  </a:cubicBezTo>
                  <a:cubicBezTo>
                    <a:pt x="0" y="1353193"/>
                    <a:pt x="1810660" y="0"/>
                    <a:pt x="3595773" y="0"/>
                  </a:cubicBezTo>
                  <a:close/>
                </a:path>
              </a:pathLst>
            </a:custGeom>
            <a:gradFill rotWithShape="0">
              <a:gsLst>
                <a:gs pos="0">
                  <a:srgbClr val="70AD47">
                    <a:alpha val="10196"/>
                  </a:srgbClr>
                </a:gs>
                <a:gs pos="100000">
                  <a:srgbClr val="4472C4">
                    <a:alpha val="10196"/>
                  </a:srgbClr>
                </a:gs>
              </a:gsLst>
              <a:lin ang="120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</p:sp>
      </p:grpSp>
      <p:grpSp>
        <p:nvGrpSpPr>
          <p:cNvPr id="83" name="Group 38"/>
          <p:cNvGrpSpPr/>
          <p:nvPr/>
        </p:nvGrpSpPr>
        <p:grpSpPr>
          <a:xfrm>
            <a:off x="4123800" y="0"/>
            <a:ext cx="5080680" cy="3132360"/>
            <a:chOff x="4123800" y="0"/>
            <a:chExt cx="5080680" cy="3132360"/>
          </a:xfrm>
        </p:grpSpPr>
        <p:sp>
          <p:nvSpPr>
            <p:cNvPr id="84" name="Freeform: Shape 39"/>
            <p:cNvSpPr/>
            <p:nvPr/>
          </p:nvSpPr>
          <p:spPr>
            <a:xfrm>
              <a:off x="4135320" y="0"/>
              <a:ext cx="5069160" cy="3111120"/>
            </a:xfrm>
            <a:custGeom>
              <a:avLst/>
              <a:gdLst/>
              <a:ahLst/>
              <a:cxnLst/>
              <a:rect l="l" t="t" r="r" b="b"/>
              <a:pathLst>
                <a:path w="5069918" h="3111852">
                  <a:moveTo>
                    <a:pt x="145909" y="0"/>
                  </a:moveTo>
                  <a:lnTo>
                    <a:pt x="205279" y="0"/>
                  </a:lnTo>
                  <a:lnTo>
                    <a:pt x="202868" y="5043"/>
                  </a:lnTo>
                  <a:lnTo>
                    <a:pt x="191273" y="30818"/>
                  </a:lnTo>
                  <a:cubicBezTo>
                    <a:pt x="183688" y="48029"/>
                    <a:pt x="176016" y="65240"/>
                    <a:pt x="169129" y="82781"/>
                  </a:cubicBezTo>
                  <a:cubicBezTo>
                    <a:pt x="162242" y="100321"/>
                    <a:pt x="154658" y="117615"/>
                    <a:pt x="148381" y="135320"/>
                  </a:cubicBezTo>
                  <a:cubicBezTo>
                    <a:pt x="121529" y="205646"/>
                    <a:pt x="98775" y="277455"/>
                    <a:pt x="80903" y="350499"/>
                  </a:cubicBezTo>
                  <a:cubicBezTo>
                    <a:pt x="44636" y="496258"/>
                    <a:pt x="26067" y="646299"/>
                    <a:pt x="26154" y="796339"/>
                  </a:cubicBezTo>
                  <a:cubicBezTo>
                    <a:pt x="26590" y="871114"/>
                    <a:pt x="34001" y="945722"/>
                    <a:pt x="49170" y="1018931"/>
                  </a:cubicBezTo>
                  <a:cubicBezTo>
                    <a:pt x="65124" y="1091975"/>
                    <a:pt x="88226" y="1163454"/>
                    <a:pt x="119437" y="1231804"/>
                  </a:cubicBezTo>
                  <a:cubicBezTo>
                    <a:pt x="126847" y="1249016"/>
                    <a:pt x="135478" y="1265815"/>
                    <a:pt x="143672" y="1282696"/>
                  </a:cubicBezTo>
                  <a:cubicBezTo>
                    <a:pt x="152565" y="1299331"/>
                    <a:pt x="161021" y="1316130"/>
                    <a:pt x="170611" y="1332436"/>
                  </a:cubicBezTo>
                  <a:cubicBezTo>
                    <a:pt x="188919" y="1365375"/>
                    <a:pt x="209319" y="1397327"/>
                    <a:pt x="230330" y="1428867"/>
                  </a:cubicBezTo>
                  <a:cubicBezTo>
                    <a:pt x="251253" y="1460489"/>
                    <a:pt x="273658" y="1491288"/>
                    <a:pt x="296237" y="1522004"/>
                  </a:cubicBezTo>
                  <a:cubicBezTo>
                    <a:pt x="319165" y="1552474"/>
                    <a:pt x="342966" y="1582531"/>
                    <a:pt x="366853" y="1612506"/>
                  </a:cubicBezTo>
                  <a:cubicBezTo>
                    <a:pt x="414714" y="1672540"/>
                    <a:pt x="464756" y="1731337"/>
                    <a:pt x="513838" y="1791535"/>
                  </a:cubicBezTo>
                  <a:cubicBezTo>
                    <a:pt x="538509" y="1821510"/>
                    <a:pt x="563094" y="1851732"/>
                    <a:pt x="587330" y="1882283"/>
                  </a:cubicBezTo>
                  <a:cubicBezTo>
                    <a:pt x="611479" y="1912588"/>
                    <a:pt x="635453" y="1944787"/>
                    <a:pt x="658817" y="1974186"/>
                  </a:cubicBezTo>
                  <a:cubicBezTo>
                    <a:pt x="682008" y="2004326"/>
                    <a:pt x="706330" y="2033560"/>
                    <a:pt x="730305" y="2062959"/>
                  </a:cubicBezTo>
                  <a:cubicBezTo>
                    <a:pt x="754977" y="2091864"/>
                    <a:pt x="779474" y="2120768"/>
                    <a:pt x="805018" y="2148685"/>
                  </a:cubicBezTo>
                  <a:cubicBezTo>
                    <a:pt x="855757" y="2204847"/>
                    <a:pt x="908500" y="2258951"/>
                    <a:pt x="963424" y="2310337"/>
                  </a:cubicBezTo>
                  <a:cubicBezTo>
                    <a:pt x="1073444" y="2412862"/>
                    <a:pt x="1192183" y="2504353"/>
                    <a:pt x="1319204" y="2580196"/>
                  </a:cubicBezTo>
                  <a:cubicBezTo>
                    <a:pt x="1382846" y="2617913"/>
                    <a:pt x="1448143" y="2652500"/>
                    <a:pt x="1515882" y="2681651"/>
                  </a:cubicBezTo>
                  <a:cubicBezTo>
                    <a:pt x="1583184" y="2711626"/>
                    <a:pt x="1652666" y="2736908"/>
                    <a:pt x="1723456" y="2758319"/>
                  </a:cubicBezTo>
                  <a:cubicBezTo>
                    <a:pt x="1794246" y="2779812"/>
                    <a:pt x="1866431" y="2797188"/>
                    <a:pt x="1939662" y="2811269"/>
                  </a:cubicBezTo>
                  <a:cubicBezTo>
                    <a:pt x="2012981" y="2825104"/>
                    <a:pt x="2087519" y="2834574"/>
                    <a:pt x="2162581" y="2840916"/>
                  </a:cubicBezTo>
                  <a:cubicBezTo>
                    <a:pt x="2237643" y="2847338"/>
                    <a:pt x="2313489" y="2850139"/>
                    <a:pt x="2389597" y="2850221"/>
                  </a:cubicBezTo>
                  <a:cubicBezTo>
                    <a:pt x="2408602" y="2850221"/>
                    <a:pt x="2427869" y="2850550"/>
                    <a:pt x="2446002" y="2849808"/>
                  </a:cubicBezTo>
                  <a:lnTo>
                    <a:pt x="2473638" y="2849151"/>
                  </a:lnTo>
                  <a:lnTo>
                    <a:pt x="2501187" y="2847832"/>
                  </a:lnTo>
                  <a:cubicBezTo>
                    <a:pt x="2537890" y="2846268"/>
                    <a:pt x="2574418" y="2842809"/>
                    <a:pt x="2610685" y="2838774"/>
                  </a:cubicBezTo>
                  <a:cubicBezTo>
                    <a:pt x="2755926" y="2821975"/>
                    <a:pt x="2897244" y="2785164"/>
                    <a:pt x="3033071" y="2730979"/>
                  </a:cubicBezTo>
                  <a:cubicBezTo>
                    <a:pt x="3101158" y="2704132"/>
                    <a:pt x="3167589" y="2672263"/>
                    <a:pt x="3232974" y="2637430"/>
                  </a:cubicBezTo>
                  <a:cubicBezTo>
                    <a:pt x="3298446" y="2602760"/>
                    <a:pt x="3362697" y="2564303"/>
                    <a:pt x="3425990" y="2523622"/>
                  </a:cubicBezTo>
                  <a:cubicBezTo>
                    <a:pt x="3489282" y="2482859"/>
                    <a:pt x="3551529" y="2439461"/>
                    <a:pt x="3613601" y="2394827"/>
                  </a:cubicBezTo>
                  <a:cubicBezTo>
                    <a:pt x="3644549" y="2372511"/>
                    <a:pt x="3675411" y="2349617"/>
                    <a:pt x="3706185" y="2326642"/>
                  </a:cubicBezTo>
                  <a:lnTo>
                    <a:pt x="3799729" y="2255904"/>
                  </a:lnTo>
                  <a:cubicBezTo>
                    <a:pt x="3926402" y="2160954"/>
                    <a:pt x="4053597" y="2070123"/>
                    <a:pt x="4175561" y="1976821"/>
                  </a:cubicBezTo>
                  <a:cubicBezTo>
                    <a:pt x="4297526" y="1883601"/>
                    <a:pt x="4414084" y="1787582"/>
                    <a:pt x="4517132" y="1683080"/>
                  </a:cubicBezTo>
                  <a:cubicBezTo>
                    <a:pt x="4568480" y="1630705"/>
                    <a:pt x="4616604" y="1576438"/>
                    <a:pt x="4659758" y="1519452"/>
                  </a:cubicBezTo>
                  <a:cubicBezTo>
                    <a:pt x="4702650" y="1462383"/>
                    <a:pt x="4741184" y="1402845"/>
                    <a:pt x="4773178" y="1340423"/>
                  </a:cubicBezTo>
                  <a:cubicBezTo>
                    <a:pt x="4837865" y="1215829"/>
                    <a:pt x="4877446" y="1079787"/>
                    <a:pt x="4892092" y="938311"/>
                  </a:cubicBezTo>
                  <a:cubicBezTo>
                    <a:pt x="4895666" y="902982"/>
                    <a:pt x="4897845" y="867325"/>
                    <a:pt x="4898804" y="831503"/>
                  </a:cubicBezTo>
                  <a:cubicBezTo>
                    <a:pt x="4899066" y="813633"/>
                    <a:pt x="4899414" y="795764"/>
                    <a:pt x="4899153" y="776988"/>
                  </a:cubicBezTo>
                  <a:cubicBezTo>
                    <a:pt x="4898979" y="758460"/>
                    <a:pt x="4899066" y="740012"/>
                    <a:pt x="4898456" y="721484"/>
                  </a:cubicBezTo>
                  <a:cubicBezTo>
                    <a:pt x="4896974" y="647452"/>
                    <a:pt x="4893226" y="573502"/>
                    <a:pt x="4886774" y="499635"/>
                  </a:cubicBezTo>
                  <a:cubicBezTo>
                    <a:pt x="4873610" y="351981"/>
                    <a:pt x="4851030" y="204740"/>
                    <a:pt x="4815896" y="59970"/>
                  </a:cubicBezTo>
                  <a:lnTo>
                    <a:pt x="4798654" y="0"/>
                  </a:lnTo>
                  <a:lnTo>
                    <a:pt x="4909441" y="0"/>
                  </a:lnTo>
                  <a:lnTo>
                    <a:pt x="4921297" y="34112"/>
                  </a:lnTo>
                  <a:cubicBezTo>
                    <a:pt x="4966630" y="181436"/>
                    <a:pt x="5002460" y="331724"/>
                    <a:pt x="5027482" y="483740"/>
                  </a:cubicBezTo>
                  <a:cubicBezTo>
                    <a:pt x="5040123" y="559749"/>
                    <a:pt x="5050323" y="636170"/>
                    <a:pt x="5058082" y="712837"/>
                  </a:cubicBezTo>
                  <a:cubicBezTo>
                    <a:pt x="5060261" y="732025"/>
                    <a:pt x="5061743" y="751213"/>
                    <a:pt x="5063486" y="770400"/>
                  </a:cubicBezTo>
                  <a:cubicBezTo>
                    <a:pt x="5065318" y="789340"/>
                    <a:pt x="5066625" y="809186"/>
                    <a:pt x="5067846" y="829033"/>
                  </a:cubicBezTo>
                  <a:cubicBezTo>
                    <a:pt x="5069851" y="868643"/>
                    <a:pt x="5070461" y="908500"/>
                    <a:pt x="5069414" y="948521"/>
                  </a:cubicBezTo>
                  <a:cubicBezTo>
                    <a:pt x="5067060" y="1028483"/>
                    <a:pt x="5057820" y="1109021"/>
                    <a:pt x="5040732" y="1188571"/>
                  </a:cubicBezTo>
                  <a:cubicBezTo>
                    <a:pt x="5023123" y="1268038"/>
                    <a:pt x="4997578" y="1346435"/>
                    <a:pt x="4964102" y="1421620"/>
                  </a:cubicBezTo>
                  <a:cubicBezTo>
                    <a:pt x="4897409" y="1572485"/>
                    <a:pt x="4799942" y="1709020"/>
                    <a:pt x="4689486" y="1828757"/>
                  </a:cubicBezTo>
                  <a:cubicBezTo>
                    <a:pt x="4579116" y="1949234"/>
                    <a:pt x="4456716" y="2054888"/>
                    <a:pt x="4333792" y="2155355"/>
                  </a:cubicBezTo>
                  <a:cubicBezTo>
                    <a:pt x="4210520" y="2255657"/>
                    <a:pt x="4085853" y="2350524"/>
                    <a:pt x="3965196" y="2446790"/>
                  </a:cubicBezTo>
                  <a:lnTo>
                    <a:pt x="3873745" y="2519916"/>
                  </a:lnTo>
                  <a:cubicBezTo>
                    <a:pt x="3842621" y="2544539"/>
                    <a:pt x="3811324" y="2569162"/>
                    <a:pt x="3779416" y="2593454"/>
                  </a:cubicBezTo>
                  <a:cubicBezTo>
                    <a:pt x="3715862" y="2642123"/>
                    <a:pt x="3650652" y="2689804"/>
                    <a:pt x="3582739" y="2735343"/>
                  </a:cubicBezTo>
                  <a:cubicBezTo>
                    <a:pt x="3514913" y="2780800"/>
                    <a:pt x="3445170" y="2824939"/>
                    <a:pt x="3371851" y="2865126"/>
                  </a:cubicBezTo>
                  <a:cubicBezTo>
                    <a:pt x="3298533" y="2905230"/>
                    <a:pt x="3222687" y="2942452"/>
                    <a:pt x="3143614" y="2974568"/>
                  </a:cubicBezTo>
                  <a:cubicBezTo>
                    <a:pt x="2985994" y="3039625"/>
                    <a:pt x="2815732" y="3083105"/>
                    <a:pt x="2643552" y="3101304"/>
                  </a:cubicBezTo>
                  <a:cubicBezTo>
                    <a:pt x="2600484" y="3105587"/>
                    <a:pt x="2557331" y="3109046"/>
                    <a:pt x="2514264" y="3110445"/>
                  </a:cubicBezTo>
                  <a:lnTo>
                    <a:pt x="2481920" y="3111598"/>
                  </a:lnTo>
                  <a:lnTo>
                    <a:pt x="2449664" y="3111763"/>
                  </a:lnTo>
                  <a:cubicBezTo>
                    <a:pt x="2427869" y="3112092"/>
                    <a:pt x="2407207" y="3111434"/>
                    <a:pt x="2386284" y="3111022"/>
                  </a:cubicBezTo>
                  <a:cubicBezTo>
                    <a:pt x="2344525" y="3110528"/>
                    <a:pt x="2302505" y="3108140"/>
                    <a:pt x="2260658" y="3106080"/>
                  </a:cubicBezTo>
                  <a:cubicBezTo>
                    <a:pt x="2218725" y="3102787"/>
                    <a:pt x="2176791" y="3099740"/>
                    <a:pt x="2134945" y="3094716"/>
                  </a:cubicBezTo>
                  <a:cubicBezTo>
                    <a:pt x="2051165" y="3085246"/>
                    <a:pt x="1967473" y="3072317"/>
                    <a:pt x="1884564" y="3054200"/>
                  </a:cubicBezTo>
                  <a:cubicBezTo>
                    <a:pt x="1801657" y="3036084"/>
                    <a:pt x="1719708" y="3012778"/>
                    <a:pt x="1639764" y="2984286"/>
                  </a:cubicBezTo>
                  <a:cubicBezTo>
                    <a:pt x="1559820" y="2955710"/>
                    <a:pt x="1481969" y="2921618"/>
                    <a:pt x="1407081" y="2882913"/>
                  </a:cubicBezTo>
                  <a:cubicBezTo>
                    <a:pt x="1332455" y="2843633"/>
                    <a:pt x="1260794" y="2799741"/>
                    <a:pt x="1193491" y="2750989"/>
                  </a:cubicBezTo>
                  <a:cubicBezTo>
                    <a:pt x="1058362" y="2653982"/>
                    <a:pt x="939973" y="2540257"/>
                    <a:pt x="836141" y="2418627"/>
                  </a:cubicBezTo>
                  <a:cubicBezTo>
                    <a:pt x="784444" y="2357523"/>
                    <a:pt x="736321" y="2294444"/>
                    <a:pt x="690812" y="2230210"/>
                  </a:cubicBezTo>
                  <a:cubicBezTo>
                    <a:pt x="645217" y="2165978"/>
                    <a:pt x="602674" y="2100345"/>
                    <a:pt x="562397" y="2033725"/>
                  </a:cubicBezTo>
                  <a:cubicBezTo>
                    <a:pt x="541823" y="2000044"/>
                    <a:pt x="522992" y="1968504"/>
                    <a:pt x="502504" y="1936223"/>
                  </a:cubicBezTo>
                  <a:cubicBezTo>
                    <a:pt x="482192" y="1904189"/>
                    <a:pt x="461530" y="1872155"/>
                    <a:pt x="440258" y="1840368"/>
                  </a:cubicBezTo>
                  <a:lnTo>
                    <a:pt x="310360" y="1649481"/>
                  </a:lnTo>
                  <a:cubicBezTo>
                    <a:pt x="288826" y="1617365"/>
                    <a:pt x="267555" y="1585084"/>
                    <a:pt x="246806" y="1552391"/>
                  </a:cubicBezTo>
                  <a:cubicBezTo>
                    <a:pt x="226057" y="1519698"/>
                    <a:pt x="205483" y="1486923"/>
                    <a:pt x="186303" y="1453160"/>
                  </a:cubicBezTo>
                  <a:cubicBezTo>
                    <a:pt x="147857" y="1385962"/>
                    <a:pt x="112550" y="1316790"/>
                    <a:pt x="84390" y="1244980"/>
                  </a:cubicBezTo>
                  <a:cubicBezTo>
                    <a:pt x="55708" y="1173418"/>
                    <a:pt x="34436" y="1099222"/>
                    <a:pt x="20139" y="1024037"/>
                  </a:cubicBezTo>
                  <a:cubicBezTo>
                    <a:pt x="6452" y="948852"/>
                    <a:pt x="0" y="872513"/>
                    <a:pt x="0" y="796339"/>
                  </a:cubicBezTo>
                  <a:cubicBezTo>
                    <a:pt x="850" y="568560"/>
                    <a:pt x="36028" y="341245"/>
                    <a:pt x="102773" y="121376"/>
                  </a:cubicBezTo>
                  <a:close/>
                </a:path>
              </a:pathLst>
            </a:custGeom>
            <a:gradFill rotWithShape="0">
              <a:gsLst>
                <a:gs pos="0">
                  <a:srgbClr val="70AD47">
                    <a:alpha val="10196"/>
                  </a:srgbClr>
                </a:gs>
                <a:gs pos="100000">
                  <a:srgbClr val="4472C4">
                    <a:alpha val="10196"/>
                  </a:srgbClr>
                </a:gs>
              </a:gsLst>
              <a:lin ang="120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</p:sp>
        <p:sp>
          <p:nvSpPr>
            <p:cNvPr id="85" name="Freeform: Shape 40"/>
            <p:cNvSpPr/>
            <p:nvPr/>
          </p:nvSpPr>
          <p:spPr>
            <a:xfrm>
              <a:off x="4190040" y="0"/>
              <a:ext cx="4959720" cy="2918160"/>
            </a:xfrm>
            <a:custGeom>
              <a:avLst/>
              <a:gdLst/>
              <a:ahLst/>
              <a:cxnLst/>
              <a:rect l="l" t="t" r="r" b="b"/>
              <a:pathLst>
                <a:path w="4960549" h="2918955">
                  <a:moveTo>
                    <a:pt x="154335" y="0"/>
                  </a:moveTo>
                  <a:lnTo>
                    <a:pt x="347871" y="0"/>
                  </a:lnTo>
                  <a:lnTo>
                    <a:pt x="268143" y="165468"/>
                  </a:lnTo>
                  <a:cubicBezTo>
                    <a:pt x="241575" y="228661"/>
                    <a:pt x="218473" y="293182"/>
                    <a:pt x="199554" y="358938"/>
                  </a:cubicBezTo>
                  <a:cubicBezTo>
                    <a:pt x="161632" y="490121"/>
                    <a:pt x="142016" y="626491"/>
                    <a:pt x="142104" y="762944"/>
                  </a:cubicBezTo>
                  <a:cubicBezTo>
                    <a:pt x="142888" y="829977"/>
                    <a:pt x="149862" y="896516"/>
                    <a:pt x="166339" y="960748"/>
                  </a:cubicBezTo>
                  <a:cubicBezTo>
                    <a:pt x="182555" y="1025063"/>
                    <a:pt x="207750" y="1086579"/>
                    <a:pt x="237914" y="1145787"/>
                  </a:cubicBezTo>
                  <a:cubicBezTo>
                    <a:pt x="253170" y="1175351"/>
                    <a:pt x="270084" y="1204338"/>
                    <a:pt x="287868" y="1232913"/>
                  </a:cubicBezTo>
                  <a:cubicBezTo>
                    <a:pt x="305914" y="1261406"/>
                    <a:pt x="325181" y="1289488"/>
                    <a:pt x="345232" y="1317239"/>
                  </a:cubicBezTo>
                  <a:cubicBezTo>
                    <a:pt x="385858" y="1372578"/>
                    <a:pt x="431017" y="1426270"/>
                    <a:pt x="477745" y="1480209"/>
                  </a:cubicBezTo>
                  <a:cubicBezTo>
                    <a:pt x="524474" y="1534231"/>
                    <a:pt x="573294" y="1588252"/>
                    <a:pt x="621156" y="1644414"/>
                  </a:cubicBezTo>
                  <a:cubicBezTo>
                    <a:pt x="645130" y="1672413"/>
                    <a:pt x="668843" y="1701070"/>
                    <a:pt x="692469" y="1730140"/>
                  </a:cubicBezTo>
                  <a:lnTo>
                    <a:pt x="726731" y="1772220"/>
                  </a:lnTo>
                  <a:cubicBezTo>
                    <a:pt x="737977" y="1785644"/>
                    <a:pt x="748700" y="1799396"/>
                    <a:pt x="760295" y="1812489"/>
                  </a:cubicBezTo>
                  <a:cubicBezTo>
                    <a:pt x="850788" y="1919050"/>
                    <a:pt x="948952" y="2017128"/>
                    <a:pt x="1048685" y="2110101"/>
                  </a:cubicBezTo>
                  <a:cubicBezTo>
                    <a:pt x="1098814" y="2156382"/>
                    <a:pt x="1149814" y="2201097"/>
                    <a:pt x="1202035" y="2244002"/>
                  </a:cubicBezTo>
                  <a:cubicBezTo>
                    <a:pt x="1254256" y="2286906"/>
                    <a:pt x="1307435" y="2328410"/>
                    <a:pt x="1362620" y="2367443"/>
                  </a:cubicBezTo>
                  <a:cubicBezTo>
                    <a:pt x="1472554" y="2445675"/>
                    <a:pt x="1591118" y="2515590"/>
                    <a:pt x="1721364" y="2562694"/>
                  </a:cubicBezTo>
                  <a:cubicBezTo>
                    <a:pt x="1786314" y="2586246"/>
                    <a:pt x="1853617" y="2604280"/>
                    <a:pt x="1922052" y="2617868"/>
                  </a:cubicBezTo>
                  <a:cubicBezTo>
                    <a:pt x="1939227" y="2621080"/>
                    <a:pt x="1956227" y="2624786"/>
                    <a:pt x="1973488" y="2627586"/>
                  </a:cubicBezTo>
                  <a:lnTo>
                    <a:pt x="2025360" y="2635738"/>
                  </a:lnTo>
                  <a:cubicBezTo>
                    <a:pt x="2060145" y="2640103"/>
                    <a:pt x="2094930" y="2644714"/>
                    <a:pt x="2130063" y="2647432"/>
                  </a:cubicBezTo>
                  <a:cubicBezTo>
                    <a:pt x="2147587" y="2648996"/>
                    <a:pt x="2165109" y="2650479"/>
                    <a:pt x="2182719" y="2651220"/>
                  </a:cubicBezTo>
                  <a:cubicBezTo>
                    <a:pt x="2200330" y="2652043"/>
                    <a:pt x="2217853" y="2653361"/>
                    <a:pt x="2235551" y="2653855"/>
                  </a:cubicBezTo>
                  <a:lnTo>
                    <a:pt x="2288556" y="2655008"/>
                  </a:lnTo>
                  <a:cubicBezTo>
                    <a:pt x="2306166" y="2655419"/>
                    <a:pt x="2323951" y="2654843"/>
                    <a:pt x="2341648" y="2654761"/>
                  </a:cubicBezTo>
                  <a:lnTo>
                    <a:pt x="2368238" y="2654514"/>
                  </a:lnTo>
                  <a:cubicBezTo>
                    <a:pt x="2376869" y="2654267"/>
                    <a:pt x="2385325" y="2653773"/>
                    <a:pt x="2393869" y="2653443"/>
                  </a:cubicBezTo>
                  <a:cubicBezTo>
                    <a:pt x="2402412" y="2653031"/>
                    <a:pt x="2410956" y="2652785"/>
                    <a:pt x="2419413" y="2652208"/>
                  </a:cubicBezTo>
                  <a:lnTo>
                    <a:pt x="2444869" y="2650232"/>
                  </a:lnTo>
                  <a:cubicBezTo>
                    <a:pt x="2478782" y="2647679"/>
                    <a:pt x="2512433" y="2643397"/>
                    <a:pt x="2545823" y="2638456"/>
                  </a:cubicBezTo>
                  <a:cubicBezTo>
                    <a:pt x="2679470" y="2617539"/>
                    <a:pt x="2807973" y="2576612"/>
                    <a:pt x="2930373" y="2519213"/>
                  </a:cubicBezTo>
                  <a:cubicBezTo>
                    <a:pt x="3053210" y="2462475"/>
                    <a:pt x="3170117" y="2389842"/>
                    <a:pt x="3285631" y="2310210"/>
                  </a:cubicBezTo>
                  <a:cubicBezTo>
                    <a:pt x="3314487" y="2290364"/>
                    <a:pt x="3343169" y="2269612"/>
                    <a:pt x="3371764" y="2248778"/>
                  </a:cubicBezTo>
                  <a:cubicBezTo>
                    <a:pt x="3400534" y="2227943"/>
                    <a:pt x="3429216" y="2206779"/>
                    <a:pt x="3457898" y="2185286"/>
                  </a:cubicBezTo>
                  <a:lnTo>
                    <a:pt x="3632344" y="2053527"/>
                  </a:lnTo>
                  <a:cubicBezTo>
                    <a:pt x="3752043" y="1963848"/>
                    <a:pt x="3872873" y="1880345"/>
                    <a:pt x="3990915" y="1798490"/>
                  </a:cubicBezTo>
                  <a:cubicBezTo>
                    <a:pt x="4108869" y="1716634"/>
                    <a:pt x="4222377" y="1633955"/>
                    <a:pt x="4324988" y="1544854"/>
                  </a:cubicBezTo>
                  <a:cubicBezTo>
                    <a:pt x="4427599" y="1455916"/>
                    <a:pt x="4520271" y="1361132"/>
                    <a:pt x="4592107" y="1254159"/>
                  </a:cubicBezTo>
                  <a:cubicBezTo>
                    <a:pt x="4628025" y="1200715"/>
                    <a:pt x="4658712" y="1144388"/>
                    <a:pt x="4683123" y="1085179"/>
                  </a:cubicBezTo>
                  <a:cubicBezTo>
                    <a:pt x="4707707" y="1026051"/>
                    <a:pt x="4725405" y="964125"/>
                    <a:pt x="4738568" y="900551"/>
                  </a:cubicBezTo>
                  <a:cubicBezTo>
                    <a:pt x="4745107" y="868764"/>
                    <a:pt x="4750338" y="836400"/>
                    <a:pt x="4753913" y="803708"/>
                  </a:cubicBezTo>
                  <a:cubicBezTo>
                    <a:pt x="4754959" y="795555"/>
                    <a:pt x="4755656" y="787320"/>
                    <a:pt x="4756441" y="779167"/>
                  </a:cubicBezTo>
                  <a:cubicBezTo>
                    <a:pt x="4757137" y="770932"/>
                    <a:pt x="4758010" y="762862"/>
                    <a:pt x="4758358" y="754133"/>
                  </a:cubicBezTo>
                  <a:lnTo>
                    <a:pt x="4761147" y="702417"/>
                  </a:lnTo>
                  <a:cubicBezTo>
                    <a:pt x="4763677" y="633409"/>
                    <a:pt x="4762107" y="564317"/>
                    <a:pt x="4756353" y="495638"/>
                  </a:cubicBezTo>
                  <a:cubicBezTo>
                    <a:pt x="4750774" y="426876"/>
                    <a:pt x="4740051" y="358691"/>
                    <a:pt x="4725578" y="291411"/>
                  </a:cubicBezTo>
                  <a:cubicBezTo>
                    <a:pt x="4710932" y="224131"/>
                    <a:pt x="4692625" y="157758"/>
                    <a:pt x="4673358" y="92042"/>
                  </a:cubicBezTo>
                  <a:lnTo>
                    <a:pt x="4644342" y="0"/>
                  </a:lnTo>
                  <a:lnTo>
                    <a:pt x="4862756" y="0"/>
                  </a:lnTo>
                  <a:lnTo>
                    <a:pt x="4876138" y="45680"/>
                  </a:lnTo>
                  <a:cubicBezTo>
                    <a:pt x="4892005" y="117818"/>
                    <a:pt x="4903077" y="190532"/>
                    <a:pt x="4911707" y="263329"/>
                  </a:cubicBezTo>
                  <a:cubicBezTo>
                    <a:pt x="4920513" y="336044"/>
                    <a:pt x="4927575" y="408677"/>
                    <a:pt x="4934809" y="481145"/>
                  </a:cubicBezTo>
                  <a:cubicBezTo>
                    <a:pt x="4941697" y="553694"/>
                    <a:pt x="4947799" y="626244"/>
                    <a:pt x="4953205" y="698959"/>
                  </a:cubicBezTo>
                  <a:lnTo>
                    <a:pt x="4956953" y="753557"/>
                  </a:lnTo>
                  <a:cubicBezTo>
                    <a:pt x="4957651" y="762533"/>
                    <a:pt x="4958087" y="772168"/>
                    <a:pt x="4958611" y="781638"/>
                  </a:cubicBezTo>
                  <a:cubicBezTo>
                    <a:pt x="4959133" y="791108"/>
                    <a:pt x="4959657" y="800661"/>
                    <a:pt x="4959831" y="810213"/>
                  </a:cubicBezTo>
                  <a:cubicBezTo>
                    <a:pt x="4961139" y="848341"/>
                    <a:pt x="4960703" y="886798"/>
                    <a:pt x="4958174" y="925338"/>
                  </a:cubicBezTo>
                  <a:cubicBezTo>
                    <a:pt x="4948759" y="1079578"/>
                    <a:pt x="4904907" y="1234972"/>
                    <a:pt x="4834030" y="1377519"/>
                  </a:cubicBezTo>
                  <a:cubicBezTo>
                    <a:pt x="4763327" y="1520478"/>
                    <a:pt x="4665861" y="1648779"/>
                    <a:pt x="4558106" y="1761515"/>
                  </a:cubicBezTo>
                  <a:cubicBezTo>
                    <a:pt x="4504229" y="1818090"/>
                    <a:pt x="4447650" y="1871123"/>
                    <a:pt x="4389937" y="1921603"/>
                  </a:cubicBezTo>
                  <a:cubicBezTo>
                    <a:pt x="4332223" y="1972083"/>
                    <a:pt x="4273726" y="2020669"/>
                    <a:pt x="4214618" y="2067115"/>
                  </a:cubicBezTo>
                  <a:cubicBezTo>
                    <a:pt x="4096664" y="2160417"/>
                    <a:pt x="3976094" y="2245484"/>
                    <a:pt x="3858489" y="2329316"/>
                  </a:cubicBezTo>
                  <a:lnTo>
                    <a:pt x="3768868" y="2393301"/>
                  </a:lnTo>
                  <a:cubicBezTo>
                    <a:pt x="3738529" y="2414794"/>
                    <a:pt x="3707929" y="2436452"/>
                    <a:pt x="3676806" y="2457698"/>
                  </a:cubicBezTo>
                  <a:cubicBezTo>
                    <a:pt x="3645770" y="2479027"/>
                    <a:pt x="3614385" y="2500273"/>
                    <a:pt x="3582477" y="2521272"/>
                  </a:cubicBezTo>
                  <a:cubicBezTo>
                    <a:pt x="3550483" y="2542107"/>
                    <a:pt x="3518226" y="2562776"/>
                    <a:pt x="3485185" y="2583035"/>
                  </a:cubicBezTo>
                  <a:cubicBezTo>
                    <a:pt x="3419451" y="2623633"/>
                    <a:pt x="3351625" y="2662996"/>
                    <a:pt x="3280923" y="2698983"/>
                  </a:cubicBezTo>
                  <a:cubicBezTo>
                    <a:pt x="3210307" y="2735134"/>
                    <a:pt x="3137251" y="2768732"/>
                    <a:pt x="3061230" y="2797555"/>
                  </a:cubicBezTo>
                  <a:cubicBezTo>
                    <a:pt x="2909886" y="2856024"/>
                    <a:pt x="2747295" y="2895468"/>
                    <a:pt x="2583137" y="2910950"/>
                  </a:cubicBezTo>
                  <a:cubicBezTo>
                    <a:pt x="2542075" y="2914657"/>
                    <a:pt x="2501013" y="2917456"/>
                    <a:pt x="2460038" y="2918280"/>
                  </a:cubicBezTo>
                  <a:lnTo>
                    <a:pt x="2429263" y="2918938"/>
                  </a:lnTo>
                  <a:cubicBezTo>
                    <a:pt x="2419064" y="2919021"/>
                    <a:pt x="2408777" y="2918774"/>
                    <a:pt x="2398576" y="2918774"/>
                  </a:cubicBezTo>
                  <a:lnTo>
                    <a:pt x="2367977" y="2918444"/>
                  </a:lnTo>
                  <a:lnTo>
                    <a:pt x="2338249" y="2917374"/>
                  </a:lnTo>
                  <a:cubicBezTo>
                    <a:pt x="2259089" y="2914985"/>
                    <a:pt x="2179756" y="2909057"/>
                    <a:pt x="2100770" y="2899503"/>
                  </a:cubicBezTo>
                  <a:cubicBezTo>
                    <a:pt x="2021699" y="2890445"/>
                    <a:pt x="1942801" y="2877434"/>
                    <a:pt x="1864776" y="2860141"/>
                  </a:cubicBezTo>
                  <a:cubicBezTo>
                    <a:pt x="1786836" y="2842683"/>
                    <a:pt x="1709508" y="2822013"/>
                    <a:pt x="1632964" y="2798461"/>
                  </a:cubicBezTo>
                  <a:cubicBezTo>
                    <a:pt x="1480138" y="2750946"/>
                    <a:pt x="1329055" y="2691818"/>
                    <a:pt x="1189219" y="2613010"/>
                  </a:cubicBezTo>
                  <a:cubicBezTo>
                    <a:pt x="1049296" y="2534366"/>
                    <a:pt x="924367" y="2434640"/>
                    <a:pt x="815305" y="2324292"/>
                  </a:cubicBezTo>
                  <a:cubicBezTo>
                    <a:pt x="760469" y="2269200"/>
                    <a:pt x="710603" y="2210567"/>
                    <a:pt x="663699" y="2150535"/>
                  </a:cubicBezTo>
                  <a:cubicBezTo>
                    <a:pt x="617059" y="2090255"/>
                    <a:pt x="572684" y="2029069"/>
                    <a:pt x="531274" y="1966565"/>
                  </a:cubicBezTo>
                  <a:cubicBezTo>
                    <a:pt x="520638" y="1951084"/>
                    <a:pt x="510612" y="1935355"/>
                    <a:pt x="500325" y="1919709"/>
                  </a:cubicBezTo>
                  <a:lnTo>
                    <a:pt x="470771" y="1874252"/>
                  </a:lnTo>
                  <a:cubicBezTo>
                    <a:pt x="451853" y="1844853"/>
                    <a:pt x="432238" y="1815701"/>
                    <a:pt x="412448" y="1786137"/>
                  </a:cubicBezTo>
                  <a:lnTo>
                    <a:pt x="291616" y="1606122"/>
                  </a:lnTo>
                  <a:cubicBezTo>
                    <a:pt x="251078" y="1544771"/>
                    <a:pt x="211062" y="1481609"/>
                    <a:pt x="173662" y="1415812"/>
                  </a:cubicBezTo>
                  <a:cubicBezTo>
                    <a:pt x="155005" y="1382872"/>
                    <a:pt x="136960" y="1349355"/>
                    <a:pt x="120483" y="1314934"/>
                  </a:cubicBezTo>
                  <a:cubicBezTo>
                    <a:pt x="104093" y="1280429"/>
                    <a:pt x="88837" y="1245266"/>
                    <a:pt x="75324" y="1209361"/>
                  </a:cubicBezTo>
                  <a:cubicBezTo>
                    <a:pt x="62072" y="1173375"/>
                    <a:pt x="50303" y="1136893"/>
                    <a:pt x="40713" y="1099837"/>
                  </a:cubicBezTo>
                  <a:cubicBezTo>
                    <a:pt x="36180" y="1081308"/>
                    <a:pt x="31560" y="1062697"/>
                    <a:pt x="27811" y="1044004"/>
                  </a:cubicBezTo>
                  <a:lnTo>
                    <a:pt x="22144" y="1016004"/>
                  </a:lnTo>
                  <a:lnTo>
                    <a:pt x="17436" y="987923"/>
                  </a:lnTo>
                  <a:cubicBezTo>
                    <a:pt x="5144" y="912986"/>
                    <a:pt x="0" y="837636"/>
                    <a:pt x="0" y="762944"/>
                  </a:cubicBezTo>
                  <a:cubicBezTo>
                    <a:pt x="349" y="615951"/>
                    <a:pt x="16652" y="468957"/>
                    <a:pt x="48385" y="324597"/>
                  </a:cubicBezTo>
                  <a:cubicBezTo>
                    <a:pt x="64209" y="252459"/>
                    <a:pt x="84238" y="181021"/>
                    <a:pt x="108474" y="110839"/>
                  </a:cubicBezTo>
                  <a:close/>
                </a:path>
              </a:pathLst>
            </a:custGeom>
            <a:gradFill rotWithShape="0">
              <a:gsLst>
                <a:gs pos="0">
                  <a:srgbClr val="70AD47">
                    <a:alpha val="10196"/>
                  </a:srgbClr>
                </a:gs>
                <a:gs pos="100000">
                  <a:srgbClr val="4472C4">
                    <a:alpha val="10196"/>
                  </a:srgbClr>
                </a:gs>
              </a:gsLst>
              <a:lin ang="120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</p:sp>
        <p:sp>
          <p:nvSpPr>
            <p:cNvPr id="86" name="Freeform: Shape 41"/>
            <p:cNvSpPr/>
            <p:nvPr/>
          </p:nvSpPr>
          <p:spPr>
            <a:xfrm>
              <a:off x="4203000" y="0"/>
              <a:ext cx="4933800" cy="2887560"/>
            </a:xfrm>
            <a:custGeom>
              <a:avLst/>
              <a:gdLst/>
              <a:ahLst/>
              <a:cxnLst/>
              <a:rect l="l" t="t" r="r" b="b"/>
              <a:pathLst>
                <a:path w="4934374" h="2888360">
                  <a:moveTo>
                    <a:pt x="179816" y="0"/>
                  </a:moveTo>
                  <a:lnTo>
                    <a:pt x="666325" y="0"/>
                  </a:lnTo>
                  <a:lnTo>
                    <a:pt x="626038" y="65170"/>
                  </a:lnTo>
                  <a:cubicBezTo>
                    <a:pt x="499976" y="295913"/>
                    <a:pt x="435986" y="536292"/>
                    <a:pt x="435986" y="779635"/>
                  </a:cubicBezTo>
                  <a:cubicBezTo>
                    <a:pt x="435986" y="1024707"/>
                    <a:pt x="538074" y="1167830"/>
                    <a:pt x="750530" y="1443043"/>
                  </a:cubicBezTo>
                  <a:cubicBezTo>
                    <a:pt x="801792" y="1509416"/>
                    <a:pt x="854797" y="1578096"/>
                    <a:pt x="909024" y="1653610"/>
                  </a:cubicBezTo>
                  <a:cubicBezTo>
                    <a:pt x="1323389" y="2230552"/>
                    <a:pt x="1768180" y="2476694"/>
                    <a:pt x="2396223" y="2476694"/>
                  </a:cubicBezTo>
                  <a:cubicBezTo>
                    <a:pt x="2808409" y="2476694"/>
                    <a:pt x="3110835" y="2276173"/>
                    <a:pt x="3525201" y="1970327"/>
                  </a:cubicBezTo>
                  <a:cubicBezTo>
                    <a:pt x="3571493" y="1936152"/>
                    <a:pt x="3617786" y="1902388"/>
                    <a:pt x="3662596" y="1869778"/>
                  </a:cubicBezTo>
                  <a:cubicBezTo>
                    <a:pt x="3905479" y="1692809"/>
                    <a:pt x="4134849" y="1525640"/>
                    <a:pt x="4287500" y="1344141"/>
                  </a:cubicBezTo>
                  <a:cubicBezTo>
                    <a:pt x="4433439" y="1170630"/>
                    <a:pt x="4498563" y="996543"/>
                    <a:pt x="4498563" y="779635"/>
                  </a:cubicBezTo>
                  <a:cubicBezTo>
                    <a:pt x="4498563" y="507799"/>
                    <a:pt x="4456499" y="249674"/>
                    <a:pt x="4376239" y="16511"/>
                  </a:cubicBezTo>
                  <a:lnTo>
                    <a:pt x="4369703" y="0"/>
                  </a:lnTo>
                  <a:lnTo>
                    <a:pt x="4823642" y="0"/>
                  </a:lnTo>
                  <a:lnTo>
                    <a:pt x="4850554" y="89409"/>
                  </a:lnTo>
                  <a:cubicBezTo>
                    <a:pt x="4905864" y="307423"/>
                    <a:pt x="4934374" y="539220"/>
                    <a:pt x="4934374" y="779553"/>
                  </a:cubicBezTo>
                  <a:cubicBezTo>
                    <a:pt x="4934374" y="1521110"/>
                    <a:pt x="4369101" y="1869861"/>
                    <a:pt x="3793540" y="2294701"/>
                  </a:cubicBezTo>
                  <a:cubicBezTo>
                    <a:pt x="3374293" y="2604171"/>
                    <a:pt x="2970389" y="2888360"/>
                    <a:pt x="2396135" y="2888360"/>
                  </a:cubicBezTo>
                  <a:cubicBezTo>
                    <a:pt x="1544564" y="2888360"/>
                    <a:pt x="991670" y="2502058"/>
                    <a:pt x="548273" y="1884684"/>
                  </a:cubicBezTo>
                  <a:cubicBezTo>
                    <a:pt x="282201" y="1514275"/>
                    <a:pt x="0" y="1260227"/>
                    <a:pt x="0" y="779553"/>
                  </a:cubicBezTo>
                  <a:cubicBezTo>
                    <a:pt x="0" y="539220"/>
                    <a:pt x="48876" y="307423"/>
                    <a:pt x="137335" y="89409"/>
                  </a:cubicBezTo>
                  <a:close/>
                </a:path>
              </a:pathLst>
            </a:custGeom>
            <a:gradFill rotWithShape="0">
              <a:gsLst>
                <a:gs pos="0">
                  <a:srgbClr val="70AD47">
                    <a:alpha val="10196"/>
                  </a:srgbClr>
                </a:gs>
                <a:gs pos="100000">
                  <a:srgbClr val="4472C4">
                    <a:alpha val="10196"/>
                  </a:srgbClr>
                </a:gs>
              </a:gsLst>
              <a:lin ang="120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</p:sp>
        <p:sp>
          <p:nvSpPr>
            <p:cNvPr id="87" name="Freeform: Shape 42"/>
            <p:cNvSpPr/>
            <p:nvPr/>
          </p:nvSpPr>
          <p:spPr>
            <a:xfrm>
              <a:off x="4203000" y="0"/>
              <a:ext cx="4933800" cy="2887560"/>
            </a:xfrm>
            <a:custGeom>
              <a:avLst/>
              <a:gdLst/>
              <a:ahLst/>
              <a:cxnLst/>
              <a:rect l="l" t="t" r="r" b="b"/>
              <a:pathLst>
                <a:path w="4934374" h="2888360">
                  <a:moveTo>
                    <a:pt x="179816" y="0"/>
                  </a:moveTo>
                  <a:lnTo>
                    <a:pt x="767292" y="0"/>
                  </a:lnTo>
                  <a:lnTo>
                    <a:pt x="703453" y="102886"/>
                  </a:lnTo>
                  <a:cubicBezTo>
                    <a:pt x="583756" y="321853"/>
                    <a:pt x="523079" y="549550"/>
                    <a:pt x="523079" y="779635"/>
                  </a:cubicBezTo>
                  <a:cubicBezTo>
                    <a:pt x="523079" y="999508"/>
                    <a:pt x="614356" y="1127068"/>
                    <a:pt x="820885" y="1394539"/>
                  </a:cubicBezTo>
                  <a:cubicBezTo>
                    <a:pt x="872582" y="1461489"/>
                    <a:pt x="926023" y="1530745"/>
                    <a:pt x="981122" y="1607412"/>
                  </a:cubicBezTo>
                  <a:cubicBezTo>
                    <a:pt x="1175968" y="1878671"/>
                    <a:pt x="1375871" y="2071535"/>
                    <a:pt x="1592426" y="2196871"/>
                  </a:cubicBezTo>
                  <a:cubicBezTo>
                    <a:pt x="1821970" y="2329783"/>
                    <a:pt x="2084904" y="2394345"/>
                    <a:pt x="2396135" y="2394345"/>
                  </a:cubicBezTo>
                  <a:cubicBezTo>
                    <a:pt x="2572762" y="2394345"/>
                    <a:pt x="2737009" y="2354405"/>
                    <a:pt x="2913111" y="2268597"/>
                  </a:cubicBezTo>
                  <a:cubicBezTo>
                    <a:pt x="3093922" y="2180483"/>
                    <a:pt x="3272903" y="2052018"/>
                    <a:pt x="3471411" y="1905518"/>
                  </a:cubicBezTo>
                  <a:cubicBezTo>
                    <a:pt x="3517964" y="1871178"/>
                    <a:pt x="3564344" y="1837332"/>
                    <a:pt x="3609242" y="1804640"/>
                  </a:cubicBezTo>
                  <a:cubicBezTo>
                    <a:pt x="3847765" y="1630800"/>
                    <a:pt x="4073038" y="1466594"/>
                    <a:pt x="4219151" y="1292919"/>
                  </a:cubicBezTo>
                  <a:cubicBezTo>
                    <a:pt x="4353843" y="1132832"/>
                    <a:pt x="4411295" y="979332"/>
                    <a:pt x="4411295" y="779635"/>
                  </a:cubicBezTo>
                  <a:cubicBezTo>
                    <a:pt x="4411295" y="517475"/>
                    <a:pt x="4371040" y="268882"/>
                    <a:pt x="4294235" y="44685"/>
                  </a:cubicBezTo>
                  <a:lnTo>
                    <a:pt x="4276624" y="0"/>
                  </a:lnTo>
                  <a:lnTo>
                    <a:pt x="4823642" y="0"/>
                  </a:lnTo>
                  <a:lnTo>
                    <a:pt x="4850554" y="89409"/>
                  </a:lnTo>
                  <a:cubicBezTo>
                    <a:pt x="4905864" y="307423"/>
                    <a:pt x="4934374" y="539220"/>
                    <a:pt x="4934374" y="779553"/>
                  </a:cubicBezTo>
                  <a:cubicBezTo>
                    <a:pt x="4934374" y="1521110"/>
                    <a:pt x="4369101" y="1869861"/>
                    <a:pt x="3793540" y="2294701"/>
                  </a:cubicBezTo>
                  <a:cubicBezTo>
                    <a:pt x="3374293" y="2604171"/>
                    <a:pt x="2970389" y="2888360"/>
                    <a:pt x="2396135" y="2888360"/>
                  </a:cubicBezTo>
                  <a:cubicBezTo>
                    <a:pt x="1544564" y="2888360"/>
                    <a:pt x="991670" y="2502058"/>
                    <a:pt x="548273" y="1884684"/>
                  </a:cubicBezTo>
                  <a:cubicBezTo>
                    <a:pt x="282201" y="1514275"/>
                    <a:pt x="0" y="1260227"/>
                    <a:pt x="0" y="779553"/>
                  </a:cubicBezTo>
                  <a:cubicBezTo>
                    <a:pt x="0" y="539220"/>
                    <a:pt x="48876" y="307423"/>
                    <a:pt x="137335" y="89409"/>
                  </a:cubicBezTo>
                  <a:close/>
                </a:path>
              </a:pathLst>
            </a:custGeom>
            <a:gradFill rotWithShape="0">
              <a:gsLst>
                <a:gs pos="0">
                  <a:srgbClr val="70AD47">
                    <a:alpha val="10196"/>
                  </a:srgbClr>
                </a:gs>
                <a:gs pos="100000">
                  <a:srgbClr val="4472C4">
                    <a:alpha val="10196"/>
                  </a:srgbClr>
                </a:gs>
              </a:gsLst>
              <a:lin ang="120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</p:sp>
        <p:sp>
          <p:nvSpPr>
            <p:cNvPr id="88" name="Freeform: Shape 43"/>
            <p:cNvSpPr/>
            <p:nvPr/>
          </p:nvSpPr>
          <p:spPr>
            <a:xfrm>
              <a:off x="4123800" y="0"/>
              <a:ext cx="5069160" cy="3132360"/>
            </a:xfrm>
            <a:custGeom>
              <a:avLst/>
              <a:gdLst/>
              <a:ahLst/>
              <a:cxnLst/>
              <a:rect l="l" t="t" r="r" b="b"/>
              <a:pathLst>
                <a:path w="5069918" h="3133064">
                  <a:moveTo>
                    <a:pt x="153448" y="0"/>
                  </a:moveTo>
                  <a:lnTo>
                    <a:pt x="215434" y="0"/>
                  </a:lnTo>
                  <a:lnTo>
                    <a:pt x="215073" y="727"/>
                  </a:lnTo>
                  <a:lnTo>
                    <a:pt x="202868" y="26255"/>
                  </a:lnTo>
                  <a:lnTo>
                    <a:pt x="191273" y="52030"/>
                  </a:lnTo>
                  <a:cubicBezTo>
                    <a:pt x="183688" y="69241"/>
                    <a:pt x="176016" y="86452"/>
                    <a:pt x="169129" y="103993"/>
                  </a:cubicBezTo>
                  <a:cubicBezTo>
                    <a:pt x="162242" y="121533"/>
                    <a:pt x="154658" y="138827"/>
                    <a:pt x="148381" y="156532"/>
                  </a:cubicBezTo>
                  <a:cubicBezTo>
                    <a:pt x="121529" y="226858"/>
                    <a:pt x="98775" y="298667"/>
                    <a:pt x="80903" y="371711"/>
                  </a:cubicBezTo>
                  <a:cubicBezTo>
                    <a:pt x="44636" y="517470"/>
                    <a:pt x="26067" y="667511"/>
                    <a:pt x="26154" y="817551"/>
                  </a:cubicBezTo>
                  <a:cubicBezTo>
                    <a:pt x="26589" y="892326"/>
                    <a:pt x="34000" y="966934"/>
                    <a:pt x="49169" y="1040143"/>
                  </a:cubicBezTo>
                  <a:cubicBezTo>
                    <a:pt x="65123" y="1113187"/>
                    <a:pt x="88226" y="1184666"/>
                    <a:pt x="119437" y="1253016"/>
                  </a:cubicBezTo>
                  <a:cubicBezTo>
                    <a:pt x="126847" y="1270228"/>
                    <a:pt x="135478" y="1287027"/>
                    <a:pt x="143672" y="1303908"/>
                  </a:cubicBezTo>
                  <a:cubicBezTo>
                    <a:pt x="152565" y="1320543"/>
                    <a:pt x="161021" y="1337342"/>
                    <a:pt x="170611" y="1353648"/>
                  </a:cubicBezTo>
                  <a:cubicBezTo>
                    <a:pt x="188919" y="1386587"/>
                    <a:pt x="209319" y="1418539"/>
                    <a:pt x="230330" y="1450079"/>
                  </a:cubicBezTo>
                  <a:lnTo>
                    <a:pt x="279545" y="1519627"/>
                  </a:lnTo>
                  <a:lnTo>
                    <a:pt x="228347" y="1437024"/>
                  </a:lnTo>
                  <a:cubicBezTo>
                    <a:pt x="209690" y="1404084"/>
                    <a:pt x="191645" y="1370567"/>
                    <a:pt x="175168" y="1336146"/>
                  </a:cubicBezTo>
                  <a:cubicBezTo>
                    <a:pt x="158778" y="1301641"/>
                    <a:pt x="143522" y="1266478"/>
                    <a:pt x="130009" y="1230573"/>
                  </a:cubicBezTo>
                  <a:cubicBezTo>
                    <a:pt x="116757" y="1194587"/>
                    <a:pt x="104988" y="1158105"/>
                    <a:pt x="95398" y="1121049"/>
                  </a:cubicBezTo>
                  <a:cubicBezTo>
                    <a:pt x="90865" y="1102520"/>
                    <a:pt x="86245" y="1083909"/>
                    <a:pt x="82496" y="1065216"/>
                  </a:cubicBezTo>
                  <a:lnTo>
                    <a:pt x="76829" y="1037216"/>
                  </a:lnTo>
                  <a:lnTo>
                    <a:pt x="72121" y="1009135"/>
                  </a:lnTo>
                  <a:cubicBezTo>
                    <a:pt x="59829" y="934198"/>
                    <a:pt x="54685" y="858847"/>
                    <a:pt x="54685" y="784156"/>
                  </a:cubicBezTo>
                  <a:cubicBezTo>
                    <a:pt x="55033" y="637163"/>
                    <a:pt x="71337" y="490169"/>
                    <a:pt x="103070" y="345810"/>
                  </a:cubicBezTo>
                  <a:cubicBezTo>
                    <a:pt x="118894" y="273671"/>
                    <a:pt x="138923" y="202233"/>
                    <a:pt x="163159" y="132051"/>
                  </a:cubicBezTo>
                  <a:lnTo>
                    <a:pt x="217797" y="0"/>
                  </a:lnTo>
                  <a:lnTo>
                    <a:pt x="848227" y="0"/>
                  </a:lnTo>
                  <a:lnTo>
                    <a:pt x="771226" y="124098"/>
                  </a:lnTo>
                  <a:cubicBezTo>
                    <a:pt x="651529" y="343066"/>
                    <a:pt x="590852" y="570762"/>
                    <a:pt x="590852" y="800847"/>
                  </a:cubicBezTo>
                  <a:cubicBezTo>
                    <a:pt x="590852" y="1020720"/>
                    <a:pt x="682129" y="1148280"/>
                    <a:pt x="888658" y="1415751"/>
                  </a:cubicBezTo>
                  <a:cubicBezTo>
                    <a:pt x="940355" y="1482701"/>
                    <a:pt x="993796" y="1551957"/>
                    <a:pt x="1048895" y="1628624"/>
                  </a:cubicBezTo>
                  <a:cubicBezTo>
                    <a:pt x="1243741" y="1899883"/>
                    <a:pt x="1443644" y="2092747"/>
                    <a:pt x="1660199" y="2218083"/>
                  </a:cubicBezTo>
                  <a:cubicBezTo>
                    <a:pt x="1889743" y="2350995"/>
                    <a:pt x="2152677" y="2415557"/>
                    <a:pt x="2463908" y="2415557"/>
                  </a:cubicBezTo>
                  <a:cubicBezTo>
                    <a:pt x="2640535" y="2415557"/>
                    <a:pt x="2804782" y="2375617"/>
                    <a:pt x="2980884" y="2289809"/>
                  </a:cubicBezTo>
                  <a:cubicBezTo>
                    <a:pt x="3161695" y="2201695"/>
                    <a:pt x="3340676" y="2073230"/>
                    <a:pt x="3539184" y="1926730"/>
                  </a:cubicBezTo>
                  <a:cubicBezTo>
                    <a:pt x="3585737" y="1892390"/>
                    <a:pt x="3632117" y="1858544"/>
                    <a:pt x="3677015" y="1825852"/>
                  </a:cubicBezTo>
                  <a:cubicBezTo>
                    <a:pt x="3915538" y="1652012"/>
                    <a:pt x="4140811" y="1487806"/>
                    <a:pt x="4286924" y="1314131"/>
                  </a:cubicBezTo>
                  <a:cubicBezTo>
                    <a:pt x="4421616" y="1154044"/>
                    <a:pt x="4479068" y="1000544"/>
                    <a:pt x="4479068" y="800847"/>
                  </a:cubicBezTo>
                  <a:cubicBezTo>
                    <a:pt x="4479068" y="538687"/>
                    <a:pt x="4438813" y="290094"/>
                    <a:pt x="4362007" y="65898"/>
                  </a:cubicBezTo>
                  <a:lnTo>
                    <a:pt x="4336037" y="0"/>
                  </a:lnTo>
                  <a:lnTo>
                    <a:pt x="4913604" y="0"/>
                  </a:lnTo>
                  <a:lnTo>
                    <a:pt x="4930823" y="66892"/>
                  </a:lnTo>
                  <a:lnTo>
                    <a:pt x="4940407" y="125535"/>
                  </a:lnTo>
                  <a:lnTo>
                    <a:pt x="4982006" y="278378"/>
                  </a:lnTo>
                  <a:cubicBezTo>
                    <a:pt x="4999758" y="353368"/>
                    <a:pt x="5014971" y="428944"/>
                    <a:pt x="5027482" y="504952"/>
                  </a:cubicBezTo>
                  <a:cubicBezTo>
                    <a:pt x="5040123" y="580961"/>
                    <a:pt x="5050323" y="657382"/>
                    <a:pt x="5058082" y="734049"/>
                  </a:cubicBezTo>
                  <a:cubicBezTo>
                    <a:pt x="5060261" y="753237"/>
                    <a:pt x="5061743" y="772425"/>
                    <a:pt x="5063486" y="791612"/>
                  </a:cubicBezTo>
                  <a:cubicBezTo>
                    <a:pt x="5065318" y="810552"/>
                    <a:pt x="5066625" y="830398"/>
                    <a:pt x="5067846" y="850245"/>
                  </a:cubicBezTo>
                  <a:cubicBezTo>
                    <a:pt x="5069851" y="889855"/>
                    <a:pt x="5070461" y="929712"/>
                    <a:pt x="5069414" y="969733"/>
                  </a:cubicBezTo>
                  <a:cubicBezTo>
                    <a:pt x="5067060" y="1049695"/>
                    <a:pt x="5057820" y="1130233"/>
                    <a:pt x="5040732" y="1209783"/>
                  </a:cubicBezTo>
                  <a:cubicBezTo>
                    <a:pt x="5023123" y="1289250"/>
                    <a:pt x="4997578" y="1367647"/>
                    <a:pt x="4964102" y="1442832"/>
                  </a:cubicBezTo>
                  <a:cubicBezTo>
                    <a:pt x="4897409" y="1593697"/>
                    <a:pt x="4799942" y="1730232"/>
                    <a:pt x="4689486" y="1849969"/>
                  </a:cubicBezTo>
                  <a:cubicBezTo>
                    <a:pt x="4579116" y="1970446"/>
                    <a:pt x="4456716" y="2076100"/>
                    <a:pt x="4333792" y="2176567"/>
                  </a:cubicBezTo>
                  <a:cubicBezTo>
                    <a:pt x="4210520" y="2276869"/>
                    <a:pt x="4085853" y="2371736"/>
                    <a:pt x="3965196" y="2468002"/>
                  </a:cubicBezTo>
                  <a:lnTo>
                    <a:pt x="3873745" y="2541128"/>
                  </a:lnTo>
                  <a:cubicBezTo>
                    <a:pt x="3842621" y="2565751"/>
                    <a:pt x="3811324" y="2590374"/>
                    <a:pt x="3779416" y="2614666"/>
                  </a:cubicBezTo>
                  <a:cubicBezTo>
                    <a:pt x="3715862" y="2663335"/>
                    <a:pt x="3650652" y="2711016"/>
                    <a:pt x="3582739" y="2756555"/>
                  </a:cubicBezTo>
                  <a:cubicBezTo>
                    <a:pt x="3514913" y="2802012"/>
                    <a:pt x="3445170" y="2846151"/>
                    <a:pt x="3371851" y="2886338"/>
                  </a:cubicBezTo>
                  <a:cubicBezTo>
                    <a:pt x="3298533" y="2926442"/>
                    <a:pt x="3222687" y="2963664"/>
                    <a:pt x="3143614" y="2995780"/>
                  </a:cubicBezTo>
                  <a:cubicBezTo>
                    <a:pt x="2985994" y="3060837"/>
                    <a:pt x="2815732" y="3104317"/>
                    <a:pt x="2643552" y="3122516"/>
                  </a:cubicBezTo>
                  <a:cubicBezTo>
                    <a:pt x="2600484" y="3126799"/>
                    <a:pt x="2557331" y="3130258"/>
                    <a:pt x="2514264" y="3131657"/>
                  </a:cubicBezTo>
                  <a:lnTo>
                    <a:pt x="2481920" y="3132810"/>
                  </a:lnTo>
                  <a:lnTo>
                    <a:pt x="2449664" y="3132975"/>
                  </a:lnTo>
                  <a:cubicBezTo>
                    <a:pt x="2427868" y="3133304"/>
                    <a:pt x="2407207" y="3132646"/>
                    <a:pt x="2386284" y="3132234"/>
                  </a:cubicBezTo>
                  <a:cubicBezTo>
                    <a:pt x="2344524" y="3131740"/>
                    <a:pt x="2302505" y="3129352"/>
                    <a:pt x="2260658" y="3127292"/>
                  </a:cubicBezTo>
                  <a:cubicBezTo>
                    <a:pt x="2218725" y="3123999"/>
                    <a:pt x="2176791" y="3120952"/>
                    <a:pt x="2134945" y="3115928"/>
                  </a:cubicBezTo>
                  <a:cubicBezTo>
                    <a:pt x="2051165" y="3106458"/>
                    <a:pt x="1967473" y="3093529"/>
                    <a:pt x="1884564" y="3075412"/>
                  </a:cubicBezTo>
                  <a:cubicBezTo>
                    <a:pt x="1801657" y="3057296"/>
                    <a:pt x="1719708" y="3033990"/>
                    <a:pt x="1639764" y="3005498"/>
                  </a:cubicBezTo>
                  <a:cubicBezTo>
                    <a:pt x="1559820" y="2976922"/>
                    <a:pt x="1481969" y="2942830"/>
                    <a:pt x="1407081" y="2904125"/>
                  </a:cubicBezTo>
                  <a:cubicBezTo>
                    <a:pt x="1332455" y="2864845"/>
                    <a:pt x="1260794" y="2820953"/>
                    <a:pt x="1193491" y="2772201"/>
                  </a:cubicBezTo>
                  <a:cubicBezTo>
                    <a:pt x="1058362" y="2675194"/>
                    <a:pt x="939973" y="2561469"/>
                    <a:pt x="836141" y="2439839"/>
                  </a:cubicBezTo>
                  <a:cubicBezTo>
                    <a:pt x="784444" y="2378735"/>
                    <a:pt x="736321" y="2315656"/>
                    <a:pt x="690812" y="2251422"/>
                  </a:cubicBezTo>
                  <a:cubicBezTo>
                    <a:pt x="645217" y="2187190"/>
                    <a:pt x="602674" y="2121557"/>
                    <a:pt x="562397" y="2054937"/>
                  </a:cubicBezTo>
                  <a:cubicBezTo>
                    <a:pt x="541823" y="2021256"/>
                    <a:pt x="522992" y="1989716"/>
                    <a:pt x="502504" y="1957435"/>
                  </a:cubicBezTo>
                  <a:cubicBezTo>
                    <a:pt x="482192" y="1925401"/>
                    <a:pt x="461530" y="1893367"/>
                    <a:pt x="440258" y="1861580"/>
                  </a:cubicBezTo>
                  <a:lnTo>
                    <a:pt x="310360" y="1670693"/>
                  </a:lnTo>
                  <a:cubicBezTo>
                    <a:pt x="288826" y="1638577"/>
                    <a:pt x="267555" y="1606296"/>
                    <a:pt x="246806" y="1573603"/>
                  </a:cubicBezTo>
                  <a:cubicBezTo>
                    <a:pt x="226057" y="1540910"/>
                    <a:pt x="205483" y="1508135"/>
                    <a:pt x="186303" y="1474372"/>
                  </a:cubicBezTo>
                  <a:cubicBezTo>
                    <a:pt x="147857" y="1407174"/>
                    <a:pt x="112550" y="1338002"/>
                    <a:pt x="84390" y="1266192"/>
                  </a:cubicBezTo>
                  <a:cubicBezTo>
                    <a:pt x="55708" y="1194630"/>
                    <a:pt x="34436" y="1120434"/>
                    <a:pt x="20139" y="1045249"/>
                  </a:cubicBezTo>
                  <a:cubicBezTo>
                    <a:pt x="6452" y="970064"/>
                    <a:pt x="0" y="893725"/>
                    <a:pt x="0" y="817551"/>
                  </a:cubicBezTo>
                  <a:cubicBezTo>
                    <a:pt x="850" y="589772"/>
                    <a:pt x="36028" y="362457"/>
                    <a:pt x="102773" y="142588"/>
                  </a:cubicBezTo>
                  <a:close/>
                </a:path>
              </a:pathLst>
            </a:custGeom>
            <a:gradFill rotWithShape="0">
              <a:gsLst>
                <a:gs pos="0">
                  <a:srgbClr val="70AD47">
                    <a:alpha val="10196"/>
                  </a:srgbClr>
                </a:gs>
                <a:gs pos="100000">
                  <a:srgbClr val="4472C4">
                    <a:alpha val="10196"/>
                  </a:srgbClr>
                </a:gs>
              </a:gsLst>
              <a:lin ang="120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</p:sp>
      </p:grpSp>
      <p:sp>
        <p:nvSpPr>
          <p:cNvPr id="89" name="PlaceHolder 2"/>
          <p:cNvSpPr>
            <a:spLocks noGrp="1"/>
          </p:cNvSpPr>
          <p:nvPr>
            <p:ph type="subTitle"/>
          </p:nvPr>
        </p:nvSpPr>
        <p:spPr>
          <a:xfrm>
            <a:off x="149760" y="6459120"/>
            <a:ext cx="5945400" cy="327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rmAutofit/>
          </a:bodyPr>
          <a:lstStyle/>
          <a:p>
            <a:pPr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fr-SN" sz="1600" b="1" i="1" strike="noStrike" spc="-1">
                <a:solidFill>
                  <a:srgbClr val="44546A"/>
                </a:solidFill>
                <a:latin typeface="Calibri"/>
              </a:rPr>
              <a:t>Forum National sur l’Education et la Formation</a:t>
            </a:r>
            <a:endParaRPr lang="fr-SN" sz="1600" b="0" strike="noStrike" spc="-1">
              <a:latin typeface="Arial"/>
            </a:endParaRPr>
          </a:p>
        </p:txBody>
      </p:sp>
      <p:pic>
        <p:nvPicPr>
          <p:cNvPr id="90" name="Image 5"/>
          <p:cNvPicPr/>
          <p:nvPr/>
        </p:nvPicPr>
        <p:blipFill>
          <a:blip r:embed="rId2"/>
          <a:stretch/>
        </p:blipFill>
        <p:spPr>
          <a:xfrm>
            <a:off x="5573160" y="177480"/>
            <a:ext cx="2181600" cy="1543320"/>
          </a:xfrm>
          <a:prstGeom prst="rect">
            <a:avLst/>
          </a:prstGeom>
          <a:ln w="0">
            <a:noFill/>
          </a:ln>
        </p:spPr>
      </p:pic>
      <p:pic>
        <p:nvPicPr>
          <p:cNvPr id="91" name="Image 27" descr="Une image contenant texte&#10;&#10;Description générée automatiquement"/>
          <p:cNvPicPr/>
          <p:nvPr/>
        </p:nvPicPr>
        <p:blipFill>
          <a:blip r:embed="rId3"/>
          <a:stretch/>
        </p:blipFill>
        <p:spPr>
          <a:xfrm>
            <a:off x="8406720" y="3498840"/>
            <a:ext cx="3179520" cy="3179520"/>
          </a:xfrm>
          <a:prstGeom prst="rect">
            <a:avLst/>
          </a:prstGeom>
          <a:ln w="0"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PlaceHolder 1"/>
          <p:cNvSpPr>
            <a:spLocks noGrp="1"/>
          </p:cNvSpPr>
          <p:nvPr>
            <p:ph type="title"/>
          </p:nvPr>
        </p:nvSpPr>
        <p:spPr>
          <a:xfrm>
            <a:off x="402956" y="627480"/>
            <a:ext cx="8207164" cy="968845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fr-SN" sz="4400" b="1" strike="noStrike" spc="-1" dirty="0">
                <a:solidFill>
                  <a:srgbClr val="002060"/>
                </a:solidFill>
                <a:latin typeface="Calibri Light"/>
              </a:rPr>
              <a:t>PRESENTATION</a:t>
            </a:r>
            <a:endParaRPr lang="fr-SN" sz="4400" b="0" strike="noStrike" spc="-1" dirty="0">
              <a:latin typeface="Arial"/>
            </a:endParaRPr>
          </a:p>
        </p:txBody>
      </p:sp>
      <p:sp>
        <p:nvSpPr>
          <p:cNvPr id="93" name="PlaceHolder 2"/>
          <p:cNvSpPr>
            <a:spLocks noGrp="1"/>
          </p:cNvSpPr>
          <p:nvPr>
            <p:ph/>
          </p:nvPr>
        </p:nvSpPr>
        <p:spPr>
          <a:xfrm>
            <a:off x="348712" y="1456841"/>
            <a:ext cx="8175356" cy="4796725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rmAutofit fontScale="98000"/>
          </a:bodyPr>
          <a:lstStyle/>
          <a:p>
            <a:pPr marL="0" indent="0">
              <a:lnSpc>
                <a:spcPct val="90000"/>
              </a:lnSpc>
              <a:spcBef>
                <a:spcPts val="1417"/>
              </a:spcBef>
              <a:buNone/>
            </a:pPr>
            <a:r>
              <a:rPr lang="fr-FR" sz="1400" b="1" strike="noStrike" spc="-1" dirty="0">
                <a:solidFill>
                  <a:srgbClr val="000000"/>
                </a:solidFill>
                <a:latin typeface="Arial"/>
                <a:ea typeface="Times New Roman"/>
              </a:rPr>
              <a:t>« </a:t>
            </a:r>
            <a:r>
              <a:rPr lang="fr-FR" sz="1400" b="1" strike="noStrike" spc="-1" dirty="0" err="1">
                <a:solidFill>
                  <a:srgbClr val="000000"/>
                </a:solidFill>
                <a:latin typeface="Arial"/>
                <a:ea typeface="Times New Roman"/>
              </a:rPr>
              <a:t>Jàngandoo</a:t>
            </a:r>
            <a:r>
              <a:rPr lang="fr-FR" sz="1400" b="1" strike="noStrike" spc="-1" dirty="0">
                <a:solidFill>
                  <a:srgbClr val="000000"/>
                </a:solidFill>
                <a:latin typeface="Arial"/>
                <a:ea typeface="Times New Roman"/>
              </a:rPr>
              <a:t>» (apprendre ensemble): une approche participative de l’évaluation formative</a:t>
            </a:r>
            <a:endParaRPr lang="fr-SN" sz="1400" b="0" strike="noStrike" spc="-1" dirty="0">
              <a:latin typeface="Arial"/>
            </a:endParaRPr>
          </a:p>
          <a:p>
            <a:pPr lvl="1">
              <a:spcBef>
                <a:spcPts val="1417"/>
              </a:spcBef>
            </a:pPr>
            <a:r>
              <a:rPr lang="fr-FR" sz="1400" b="0" strike="noStrike" spc="-1" dirty="0">
                <a:solidFill>
                  <a:srgbClr val="000000"/>
                </a:solidFill>
                <a:latin typeface="Arial"/>
                <a:ea typeface="Times New Roman"/>
              </a:rPr>
              <a:t>Amélioration de la qualité de l’éducation.</a:t>
            </a:r>
            <a:endParaRPr lang="fr-SN" sz="1400" spc="-1" dirty="0">
              <a:latin typeface="Arial"/>
            </a:endParaRPr>
          </a:p>
          <a:p>
            <a:pPr lvl="1">
              <a:spcBef>
                <a:spcPts val="1417"/>
              </a:spcBef>
            </a:pPr>
            <a:r>
              <a:rPr lang="fr-FR" sz="1400" b="0" strike="noStrike" spc="-1" dirty="0">
                <a:solidFill>
                  <a:srgbClr val="000000"/>
                </a:solidFill>
                <a:latin typeface="Arial"/>
                <a:ea typeface="Times New Roman"/>
              </a:rPr>
              <a:t>Implication des parties prenantes.</a:t>
            </a:r>
            <a:endParaRPr lang="fr-SN" sz="1400" spc="-1" dirty="0">
              <a:latin typeface="Arial"/>
            </a:endParaRPr>
          </a:p>
          <a:p>
            <a:pPr lvl="1">
              <a:spcBef>
                <a:spcPts val="1417"/>
              </a:spcBef>
            </a:pPr>
            <a:r>
              <a:rPr lang="fr-FR" sz="1400" b="0" strike="noStrike" spc="-1" dirty="0">
                <a:solidFill>
                  <a:srgbClr val="000000"/>
                </a:solidFill>
                <a:latin typeface="Arial"/>
                <a:ea typeface="Times New Roman"/>
              </a:rPr>
              <a:t>Fourniture de données scientifiques sur la qualité des apprentissages.</a:t>
            </a:r>
            <a:endParaRPr lang="fr-SN" sz="1400" spc="-1" dirty="0">
              <a:latin typeface="Arial"/>
            </a:endParaRPr>
          </a:p>
          <a:p>
            <a:pPr lvl="1">
              <a:spcBef>
                <a:spcPts val="1417"/>
              </a:spcBef>
            </a:pPr>
            <a:r>
              <a:rPr lang="fr-FR" sz="1400" b="0" strike="noStrike" spc="-1" dirty="0">
                <a:solidFill>
                  <a:srgbClr val="000000"/>
                </a:solidFill>
                <a:latin typeface="Arial"/>
                <a:ea typeface="Times New Roman"/>
              </a:rPr>
              <a:t>Faiblesse des résultats en Lecture et en Calcul.</a:t>
            </a:r>
            <a:endParaRPr lang="fr-SN" sz="1400" b="0" strike="noStrike" spc="-1" dirty="0">
              <a:latin typeface="Arial"/>
            </a:endParaRPr>
          </a:p>
          <a:p>
            <a:pPr>
              <a:lnSpc>
                <a:spcPct val="90000"/>
              </a:lnSpc>
              <a:spcBef>
                <a:spcPts val="1417"/>
              </a:spcBef>
            </a:pPr>
            <a:endParaRPr lang="fr-SN" sz="1100" b="0" strike="noStrike" spc="-1" dirty="0">
              <a:latin typeface="Arial"/>
            </a:endParaRPr>
          </a:p>
          <a:p>
            <a:pPr marL="0" indent="0">
              <a:lnSpc>
                <a:spcPct val="110000"/>
              </a:lnSpc>
              <a:spcAft>
                <a:spcPts val="601"/>
              </a:spcAft>
              <a:buNone/>
            </a:pPr>
            <a:r>
              <a:rPr lang="fr-FR" sz="1400" b="1" strike="noStrike" spc="-1" dirty="0">
                <a:solidFill>
                  <a:srgbClr val="000000"/>
                </a:solidFill>
                <a:latin typeface="Arial"/>
                <a:ea typeface="Times New Roman"/>
              </a:rPr>
              <a:t>Le Programme de Remédiation à l’Elémentaire (PRE), une réponse à la faiblesse des élèves en lecture et en mathématiques</a:t>
            </a:r>
            <a:endParaRPr lang="fr-SN" sz="1400" b="0" strike="noStrike" spc="-1" dirty="0">
              <a:latin typeface="Arial"/>
            </a:endParaRPr>
          </a:p>
          <a:p>
            <a:pPr lvl="1">
              <a:lnSpc>
                <a:spcPct val="110000"/>
              </a:lnSpc>
              <a:spcAft>
                <a:spcPts val="601"/>
              </a:spcAft>
            </a:pPr>
            <a:r>
              <a:rPr lang="fr-FR" sz="1400" b="0" strike="noStrike" spc="-1" dirty="0">
                <a:solidFill>
                  <a:srgbClr val="000000"/>
                </a:solidFill>
                <a:latin typeface="Arial"/>
                <a:ea typeface="Times New Roman"/>
              </a:rPr>
              <a:t>Le passage de l’évaluation à l’action (recherche-action).</a:t>
            </a:r>
            <a:endParaRPr lang="fr-SN" sz="1400" spc="-1" dirty="0">
              <a:latin typeface="Arial"/>
            </a:endParaRPr>
          </a:p>
          <a:p>
            <a:pPr lvl="1">
              <a:lnSpc>
                <a:spcPct val="110000"/>
              </a:lnSpc>
              <a:spcAft>
                <a:spcPts val="601"/>
              </a:spcAft>
            </a:pPr>
            <a:r>
              <a:rPr lang="fr-FR" sz="1400" b="0" strike="noStrike" spc="-1" dirty="0">
                <a:solidFill>
                  <a:srgbClr val="000000"/>
                </a:solidFill>
                <a:latin typeface="Arial"/>
                <a:ea typeface="Times New Roman"/>
              </a:rPr>
              <a:t>Localités ciblées : Académies de </a:t>
            </a:r>
            <a:r>
              <a:rPr lang="fr-FR" sz="1400" b="0" strike="noStrike" spc="-1" dirty="0" err="1">
                <a:solidFill>
                  <a:srgbClr val="000000"/>
                </a:solidFill>
                <a:latin typeface="Arial"/>
                <a:ea typeface="Times New Roman"/>
              </a:rPr>
              <a:t>Kaffrine</a:t>
            </a:r>
            <a:r>
              <a:rPr lang="fr-FR" sz="1400" b="0" strike="noStrike" spc="-1" dirty="0">
                <a:solidFill>
                  <a:srgbClr val="000000"/>
                </a:solidFill>
                <a:latin typeface="Arial"/>
                <a:ea typeface="Times New Roman"/>
              </a:rPr>
              <a:t> (2018-2019), Kolda (2019) et Matam (2019).</a:t>
            </a:r>
            <a:endParaRPr lang="fr-SN" sz="1400" b="0" strike="noStrike" spc="-1" dirty="0">
              <a:latin typeface="Arial"/>
            </a:endParaRPr>
          </a:p>
          <a:p>
            <a:pPr lvl="1">
              <a:spcBef>
                <a:spcPts val="1417"/>
              </a:spcBef>
            </a:pPr>
            <a:r>
              <a:rPr lang="fr-FR" sz="1400" b="0" strike="noStrike" spc="-1" dirty="0">
                <a:solidFill>
                  <a:srgbClr val="000000"/>
                </a:solidFill>
                <a:latin typeface="Arial"/>
                <a:ea typeface="Times New Roman"/>
              </a:rPr>
              <a:t>Identification précise les difficultés ; Catégorisation par niveau ; Formation</a:t>
            </a:r>
            <a:endParaRPr lang="fr-SN" sz="1400" b="0" strike="noStrike" spc="-1" dirty="0">
              <a:latin typeface="Arial"/>
            </a:endParaRPr>
          </a:p>
          <a:p>
            <a:pPr lvl="1">
              <a:spcBef>
                <a:spcPts val="1417"/>
              </a:spcBef>
            </a:pPr>
            <a:r>
              <a:rPr lang="fr-FR" sz="1400" b="0" strike="noStrike" spc="-1" dirty="0">
                <a:solidFill>
                  <a:srgbClr val="000000"/>
                </a:solidFill>
                <a:latin typeface="Arial"/>
                <a:ea typeface="Times New Roman"/>
              </a:rPr>
              <a:t>Double approche : communautaire et scolaire.</a:t>
            </a:r>
            <a:endParaRPr lang="fr-SN" sz="1400" b="0" strike="noStrike" spc="-1" dirty="0">
              <a:latin typeface="Arial"/>
            </a:endParaRPr>
          </a:p>
          <a:p>
            <a:pPr lvl="1">
              <a:spcBef>
                <a:spcPts val="1417"/>
              </a:spcBef>
            </a:pPr>
            <a:r>
              <a:rPr lang="fr-FR" sz="1400" b="0" strike="noStrike" spc="-1" dirty="0">
                <a:solidFill>
                  <a:srgbClr val="000000"/>
                </a:solidFill>
                <a:latin typeface="Arial"/>
                <a:ea typeface="Times New Roman"/>
              </a:rPr>
              <a:t>Introduction du digital.</a:t>
            </a:r>
            <a:endParaRPr lang="fr-SN" sz="1400" b="0" strike="noStrike" spc="-1" dirty="0">
              <a:latin typeface="Arial"/>
            </a:endParaRPr>
          </a:p>
        </p:txBody>
      </p:sp>
      <p:sp>
        <p:nvSpPr>
          <p:cNvPr id="94" name="Rectangle 9"/>
          <p:cNvSpPr/>
          <p:nvPr/>
        </p:nvSpPr>
        <p:spPr>
          <a:xfrm>
            <a:off x="10089000" y="0"/>
            <a:ext cx="2102400" cy="6857280"/>
          </a:xfrm>
          <a:prstGeom prst="rect">
            <a:avLst/>
          </a:prstGeom>
          <a:solidFill>
            <a:srgbClr val="28484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95" name="Oval 11"/>
          <p:cNvSpPr/>
          <p:nvPr/>
        </p:nvSpPr>
        <p:spPr>
          <a:xfrm>
            <a:off x="8915400" y="2359080"/>
            <a:ext cx="2139480" cy="2139480"/>
          </a:xfrm>
          <a:prstGeom prst="ellipse">
            <a:avLst/>
          </a:prstGeom>
          <a:solidFill>
            <a:srgbClr val="FFFFFF"/>
          </a:solidFill>
          <a:ln w="22225">
            <a:solidFill>
              <a:srgbClr val="00B84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pic>
        <p:nvPicPr>
          <p:cNvPr id="96" name="Image 4"/>
          <p:cNvPicPr/>
          <p:nvPr/>
        </p:nvPicPr>
        <p:blipFill>
          <a:blip r:embed="rId2"/>
          <a:stretch/>
        </p:blipFill>
        <p:spPr>
          <a:xfrm>
            <a:off x="9377280" y="2603520"/>
            <a:ext cx="1166040" cy="824760"/>
          </a:xfrm>
          <a:prstGeom prst="rect">
            <a:avLst/>
          </a:prstGeom>
          <a:ln w="0">
            <a:noFill/>
          </a:ln>
        </p:spPr>
      </p:pic>
      <p:pic>
        <p:nvPicPr>
          <p:cNvPr id="97" name="Image 3" descr="Une image contenant texte&#10;&#10;Description générée automatiquement"/>
          <p:cNvPicPr/>
          <p:nvPr/>
        </p:nvPicPr>
        <p:blipFill>
          <a:blip r:embed="rId3"/>
          <a:stretch/>
        </p:blipFill>
        <p:spPr>
          <a:xfrm>
            <a:off x="9502560" y="3524040"/>
            <a:ext cx="907560" cy="907560"/>
          </a:xfrm>
          <a:prstGeom prst="rect">
            <a:avLst/>
          </a:prstGeom>
          <a:ln w="0"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PlaceHolder 1"/>
          <p:cNvSpPr>
            <a:spLocks noGrp="1"/>
          </p:cNvSpPr>
          <p:nvPr>
            <p:ph type="title"/>
          </p:nvPr>
        </p:nvSpPr>
        <p:spPr>
          <a:xfrm>
            <a:off x="356460" y="627480"/>
            <a:ext cx="8253660" cy="132480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fr-SN" sz="4400" b="1" strike="noStrike" spc="-1" dirty="0">
                <a:solidFill>
                  <a:srgbClr val="002060"/>
                </a:solidFill>
                <a:latin typeface="Calibri Light"/>
              </a:rPr>
              <a:t>OBJECTIFS</a:t>
            </a:r>
            <a:endParaRPr lang="fr-SN" sz="4400" b="0" strike="noStrike" spc="-1" dirty="0">
              <a:latin typeface="Arial"/>
            </a:endParaRPr>
          </a:p>
        </p:txBody>
      </p:sp>
      <p:sp>
        <p:nvSpPr>
          <p:cNvPr id="99" name="PlaceHolder 2"/>
          <p:cNvSpPr>
            <a:spLocks noGrp="1"/>
          </p:cNvSpPr>
          <p:nvPr>
            <p:ph/>
          </p:nvPr>
        </p:nvSpPr>
        <p:spPr>
          <a:xfrm>
            <a:off x="356460" y="1952280"/>
            <a:ext cx="3742842" cy="2936929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rmAutofit/>
          </a:bodyPr>
          <a:lstStyle/>
          <a:p>
            <a:pPr marL="228600" indent="-228600" algn="just">
              <a:lnSpc>
                <a:spcPct val="100000"/>
              </a:lnSpc>
              <a:spcBef>
                <a:spcPts val="2001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fr-FR" sz="1400" b="0" strike="noStrike" spc="-1" dirty="0">
                <a:solidFill>
                  <a:srgbClr val="000000"/>
                </a:solidFill>
                <a:latin typeface="Arial"/>
              </a:rPr>
              <a:t>Développer un programme systématisé d’évaluation et de remédiation pour les écoles.</a:t>
            </a:r>
            <a:endParaRPr lang="fr-SN" sz="1400" b="0" strike="noStrike" spc="-1" dirty="0">
              <a:latin typeface="Arial"/>
            </a:endParaRPr>
          </a:p>
          <a:p>
            <a:pPr marL="228600" indent="-228600" algn="just">
              <a:lnSpc>
                <a:spcPct val="100000"/>
              </a:lnSpc>
              <a:spcBef>
                <a:spcPts val="2001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fr-FR" sz="1400" b="0" strike="noStrike" spc="-1" dirty="0">
                <a:solidFill>
                  <a:srgbClr val="000000"/>
                </a:solidFill>
                <a:latin typeface="Arial"/>
              </a:rPr>
              <a:t>Le fonder sur une </a:t>
            </a:r>
            <a:r>
              <a:rPr lang="fr-FR" sz="1400" b="1" strike="noStrike" spc="-1" dirty="0">
                <a:solidFill>
                  <a:srgbClr val="000000"/>
                </a:solidFill>
                <a:latin typeface="Arial"/>
              </a:rPr>
              <a:t>application informatique</a:t>
            </a:r>
            <a:r>
              <a:rPr lang="fr-FR" sz="1400" b="0" strike="noStrike" spc="-1" dirty="0">
                <a:solidFill>
                  <a:srgbClr val="000000"/>
                </a:solidFill>
                <a:latin typeface="Arial"/>
              </a:rPr>
              <a:t> pour remédier aux difficultés des élèves  (en français et en arabe) et des ressources dans les zones non électrifiées.</a:t>
            </a:r>
            <a:endParaRPr lang="fr-SN" sz="1400" b="0" strike="noStrike" spc="-1" dirty="0">
              <a:latin typeface="Arial"/>
            </a:endParaRPr>
          </a:p>
        </p:txBody>
      </p:sp>
      <p:sp>
        <p:nvSpPr>
          <p:cNvPr id="100" name="Rectangle 9"/>
          <p:cNvSpPr/>
          <p:nvPr/>
        </p:nvSpPr>
        <p:spPr>
          <a:xfrm>
            <a:off x="10089000" y="0"/>
            <a:ext cx="2102400" cy="6857280"/>
          </a:xfrm>
          <a:prstGeom prst="rect">
            <a:avLst/>
          </a:prstGeom>
          <a:solidFill>
            <a:srgbClr val="28484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01" name="Oval 11"/>
          <p:cNvSpPr/>
          <p:nvPr/>
        </p:nvSpPr>
        <p:spPr>
          <a:xfrm>
            <a:off x="8915400" y="2359080"/>
            <a:ext cx="2139480" cy="2139480"/>
          </a:xfrm>
          <a:prstGeom prst="ellipse">
            <a:avLst/>
          </a:prstGeom>
          <a:solidFill>
            <a:srgbClr val="FFFFFF"/>
          </a:solidFill>
          <a:ln w="22225">
            <a:solidFill>
              <a:srgbClr val="00B84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pic>
        <p:nvPicPr>
          <p:cNvPr id="102" name="Image 4"/>
          <p:cNvPicPr/>
          <p:nvPr/>
        </p:nvPicPr>
        <p:blipFill>
          <a:blip r:embed="rId2"/>
          <a:stretch/>
        </p:blipFill>
        <p:spPr>
          <a:xfrm>
            <a:off x="9377280" y="2603520"/>
            <a:ext cx="1166040" cy="824760"/>
          </a:xfrm>
          <a:prstGeom prst="rect">
            <a:avLst/>
          </a:prstGeom>
          <a:ln w="0">
            <a:noFill/>
          </a:ln>
        </p:spPr>
      </p:pic>
      <p:pic>
        <p:nvPicPr>
          <p:cNvPr id="103" name="Image 3" descr="Une image contenant texte&#10;&#10;Description générée automatiquement"/>
          <p:cNvPicPr/>
          <p:nvPr/>
        </p:nvPicPr>
        <p:blipFill>
          <a:blip r:embed="rId3"/>
          <a:stretch/>
        </p:blipFill>
        <p:spPr>
          <a:xfrm>
            <a:off x="9502560" y="3524040"/>
            <a:ext cx="907560" cy="907560"/>
          </a:xfrm>
          <a:prstGeom prst="rect">
            <a:avLst/>
          </a:prstGeom>
          <a:ln w="0">
            <a:noFill/>
          </a:ln>
        </p:spPr>
      </p:pic>
      <p:pic>
        <p:nvPicPr>
          <p:cNvPr id="5" name="Image 4">
            <a:extLst>
              <a:ext uri="{FF2B5EF4-FFF2-40B4-BE49-F238E27FC236}">
                <a16:creationId xmlns:a16="http://schemas.microsoft.com/office/drawing/2014/main" id="{00CABD89-6811-284B-AD3D-792827EEAA2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99303" y="2278251"/>
            <a:ext cx="4700939" cy="2688956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PlaceHolder 1"/>
          <p:cNvSpPr>
            <a:spLocks noGrp="1"/>
          </p:cNvSpPr>
          <p:nvPr>
            <p:ph type="title"/>
          </p:nvPr>
        </p:nvSpPr>
        <p:spPr>
          <a:xfrm>
            <a:off x="398423" y="549989"/>
            <a:ext cx="7473600" cy="992092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fr-SN" sz="4400" b="1" strike="noStrike" spc="-1" dirty="0">
                <a:solidFill>
                  <a:srgbClr val="002060"/>
                </a:solidFill>
                <a:latin typeface="Calibri Light"/>
              </a:rPr>
              <a:t>IMPACT</a:t>
            </a:r>
            <a:endParaRPr lang="fr-SN" sz="4400" b="0" strike="noStrike" spc="-1" dirty="0">
              <a:latin typeface="Arial"/>
            </a:endParaRPr>
          </a:p>
        </p:txBody>
      </p:sp>
      <p:sp>
        <p:nvSpPr>
          <p:cNvPr id="105" name="PlaceHolder 2"/>
          <p:cNvSpPr>
            <a:spLocks noGrp="1"/>
          </p:cNvSpPr>
          <p:nvPr>
            <p:ph/>
          </p:nvPr>
        </p:nvSpPr>
        <p:spPr>
          <a:xfrm>
            <a:off x="361604" y="1703340"/>
            <a:ext cx="8370915" cy="344988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rmAutofit/>
          </a:bodyPr>
          <a:lstStyle/>
          <a:p>
            <a:pPr marL="228600" indent="-228600">
              <a:lnSpc>
                <a:spcPct val="100000"/>
              </a:lnSpc>
              <a:spcBef>
                <a:spcPts val="2001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400" b="0" strike="noStrike" spc="-1" dirty="0">
                <a:solidFill>
                  <a:srgbClr val="000000"/>
                </a:solidFill>
                <a:latin typeface="Arial"/>
              </a:rPr>
              <a:t>Sur les 42 423 </a:t>
            </a:r>
            <a:r>
              <a:rPr lang="en-US" sz="1400" b="0" strike="noStrike" spc="-1" dirty="0" err="1">
                <a:solidFill>
                  <a:srgbClr val="000000"/>
                </a:solidFill>
                <a:latin typeface="Arial"/>
              </a:rPr>
              <a:t>élèves</a:t>
            </a:r>
            <a:r>
              <a:rPr lang="en-US" sz="1400" b="0" strike="noStrike" spc="-1" dirty="0">
                <a:solidFill>
                  <a:srgbClr val="000000"/>
                </a:solidFill>
                <a:latin typeface="Arial"/>
              </a:rPr>
              <a:t> </a:t>
            </a:r>
            <a:r>
              <a:rPr lang="en-US" sz="1400" b="0" strike="noStrike" spc="-1" dirty="0" err="1">
                <a:solidFill>
                  <a:srgbClr val="000000"/>
                </a:solidFill>
                <a:latin typeface="Arial"/>
              </a:rPr>
              <a:t>ciblés</a:t>
            </a:r>
            <a:r>
              <a:rPr lang="en-US" sz="1400" b="0" strike="noStrike" spc="-1" dirty="0">
                <a:solidFill>
                  <a:srgbClr val="000000"/>
                </a:solidFill>
                <a:latin typeface="Arial"/>
              </a:rPr>
              <a:t>, </a:t>
            </a:r>
            <a:r>
              <a:rPr lang="en-US" sz="1400" b="1" strike="noStrike" spc="-1" dirty="0">
                <a:solidFill>
                  <a:srgbClr val="000000"/>
                </a:solidFill>
                <a:latin typeface="Arial"/>
              </a:rPr>
              <a:t>65%</a:t>
            </a:r>
            <a:r>
              <a:rPr lang="en-US" sz="1400" b="0" strike="noStrike" spc="-1" dirty="0">
                <a:solidFill>
                  <a:srgbClr val="000000"/>
                </a:solidFill>
                <a:latin typeface="Arial"/>
              </a:rPr>
              <a:t> </a:t>
            </a:r>
            <a:r>
              <a:rPr lang="en-US" sz="1400" b="1" strike="noStrike" spc="-1" dirty="0" err="1">
                <a:solidFill>
                  <a:srgbClr val="000000"/>
                </a:solidFill>
                <a:latin typeface="Arial"/>
              </a:rPr>
              <a:t>savent</a:t>
            </a:r>
            <a:r>
              <a:rPr lang="en-US" sz="1400" b="1" strike="noStrike" spc="-1" dirty="0">
                <a:solidFill>
                  <a:srgbClr val="000000"/>
                </a:solidFill>
                <a:latin typeface="Arial"/>
              </a:rPr>
              <a:t> lire</a:t>
            </a:r>
            <a:r>
              <a:rPr lang="en-US" sz="1400" b="0" strike="noStrike" spc="-1" dirty="0">
                <a:solidFill>
                  <a:srgbClr val="000000"/>
                </a:solidFill>
                <a:latin typeface="Arial"/>
              </a:rPr>
              <a:t> </a:t>
            </a:r>
            <a:r>
              <a:rPr lang="en-US" sz="1400" b="0" strike="noStrike" spc="-1" dirty="0" err="1">
                <a:solidFill>
                  <a:srgbClr val="000000"/>
                </a:solidFill>
                <a:latin typeface="Arial"/>
              </a:rPr>
              <a:t>en</a:t>
            </a:r>
            <a:r>
              <a:rPr lang="en-US" sz="1400" b="0" strike="noStrike" spc="-1" dirty="0">
                <a:solidFill>
                  <a:srgbClr val="000000"/>
                </a:solidFill>
                <a:latin typeface="Arial"/>
              </a:rPr>
              <a:t> </a:t>
            </a:r>
            <a:r>
              <a:rPr lang="en-US" sz="1400" b="0" strike="noStrike" spc="-1" dirty="0" err="1">
                <a:solidFill>
                  <a:srgbClr val="000000"/>
                </a:solidFill>
                <a:latin typeface="Arial"/>
              </a:rPr>
              <a:t>français</a:t>
            </a:r>
            <a:r>
              <a:rPr lang="en-US" sz="1400" b="0" strike="noStrike" spc="-1" dirty="0">
                <a:solidFill>
                  <a:srgbClr val="000000"/>
                </a:solidFill>
                <a:latin typeface="Arial"/>
              </a:rPr>
              <a:t>, </a:t>
            </a:r>
            <a:r>
              <a:rPr lang="en-US" sz="1400" b="1" strike="noStrike" spc="-1" dirty="0">
                <a:solidFill>
                  <a:srgbClr val="000000"/>
                </a:solidFill>
                <a:latin typeface="Arial"/>
              </a:rPr>
              <a:t>88%</a:t>
            </a:r>
            <a:r>
              <a:rPr lang="en-US" sz="1400" b="0" strike="noStrike" spc="-1" dirty="0">
                <a:solidFill>
                  <a:srgbClr val="000000"/>
                </a:solidFill>
                <a:latin typeface="Arial"/>
              </a:rPr>
              <a:t> </a:t>
            </a:r>
            <a:r>
              <a:rPr lang="en-US" sz="1400" b="1" strike="noStrike" spc="-1" dirty="0" err="1">
                <a:solidFill>
                  <a:srgbClr val="000000"/>
                </a:solidFill>
                <a:latin typeface="Arial"/>
              </a:rPr>
              <a:t>savent</a:t>
            </a:r>
            <a:r>
              <a:rPr lang="en-US" sz="1400" b="1" strike="noStrike" spc="-1" dirty="0">
                <a:solidFill>
                  <a:srgbClr val="000000"/>
                </a:solidFill>
                <a:latin typeface="Arial"/>
              </a:rPr>
              <a:t> </a:t>
            </a:r>
            <a:r>
              <a:rPr lang="en-US" sz="1400" b="1" strike="noStrike" spc="-1" dirty="0" err="1">
                <a:solidFill>
                  <a:srgbClr val="000000"/>
                </a:solidFill>
                <a:latin typeface="Arial"/>
              </a:rPr>
              <a:t>calculer</a:t>
            </a:r>
            <a:r>
              <a:rPr lang="en-US" sz="1400" b="0" strike="noStrike" spc="-1" dirty="0">
                <a:solidFill>
                  <a:srgbClr val="000000"/>
                </a:solidFill>
                <a:latin typeface="Arial"/>
              </a:rPr>
              <a:t> et </a:t>
            </a:r>
            <a:r>
              <a:rPr lang="en-US" sz="1400" b="1" strike="noStrike" spc="-1" dirty="0">
                <a:solidFill>
                  <a:srgbClr val="000000"/>
                </a:solidFill>
                <a:latin typeface="Arial"/>
              </a:rPr>
              <a:t>53,9%</a:t>
            </a:r>
            <a:r>
              <a:rPr lang="en-US" sz="1400" b="0" strike="noStrike" spc="-1" dirty="0">
                <a:solidFill>
                  <a:srgbClr val="000000"/>
                </a:solidFill>
                <a:latin typeface="Arial"/>
              </a:rPr>
              <a:t> </a:t>
            </a:r>
            <a:r>
              <a:rPr lang="en-US" sz="1400" b="1" strike="noStrike" spc="-1" dirty="0" err="1">
                <a:solidFill>
                  <a:srgbClr val="000000"/>
                </a:solidFill>
                <a:latin typeface="Arial"/>
              </a:rPr>
              <a:t>lisent</a:t>
            </a:r>
            <a:r>
              <a:rPr lang="en-US" sz="1400" b="1" strike="noStrike" spc="-1" dirty="0">
                <a:solidFill>
                  <a:srgbClr val="000000"/>
                </a:solidFill>
                <a:latin typeface="Arial"/>
              </a:rPr>
              <a:t> </a:t>
            </a:r>
            <a:r>
              <a:rPr lang="en-US" sz="1400" b="1" strike="noStrike" spc="-1" dirty="0" err="1">
                <a:solidFill>
                  <a:srgbClr val="000000"/>
                </a:solidFill>
                <a:latin typeface="Arial"/>
              </a:rPr>
              <a:t>en</a:t>
            </a:r>
            <a:r>
              <a:rPr lang="en-US" sz="1400" b="1" strike="noStrike" spc="-1" dirty="0">
                <a:solidFill>
                  <a:srgbClr val="000000"/>
                </a:solidFill>
                <a:latin typeface="Arial"/>
              </a:rPr>
              <a:t> </a:t>
            </a:r>
            <a:r>
              <a:rPr lang="en-US" sz="1400" b="1" strike="noStrike" spc="-1" dirty="0" err="1">
                <a:solidFill>
                  <a:srgbClr val="000000"/>
                </a:solidFill>
                <a:latin typeface="Arial"/>
              </a:rPr>
              <a:t>arabe</a:t>
            </a:r>
            <a:r>
              <a:rPr lang="en-US" sz="1400" b="0" strike="noStrike" spc="-1" dirty="0">
                <a:solidFill>
                  <a:srgbClr val="000000"/>
                </a:solidFill>
                <a:latin typeface="Arial"/>
              </a:rPr>
              <a:t>.</a:t>
            </a:r>
            <a:endParaRPr lang="fr-SN" sz="1400" b="0" strike="noStrike" spc="-1" dirty="0">
              <a:latin typeface="Arial"/>
            </a:endParaRPr>
          </a:p>
          <a:p>
            <a:pPr marL="228600" indent="-228600">
              <a:lnSpc>
                <a:spcPct val="100000"/>
              </a:lnSpc>
              <a:spcBef>
                <a:spcPts val="2001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400" b="0" strike="noStrike" spc="-1" dirty="0">
                <a:solidFill>
                  <a:srgbClr val="000000"/>
                </a:solidFill>
                <a:latin typeface="Arial"/>
              </a:rPr>
              <a:t>Introduction du digital </a:t>
            </a:r>
            <a:r>
              <a:rPr lang="en-US" sz="1400" b="0" strike="noStrike" spc="-1" dirty="0" err="1">
                <a:solidFill>
                  <a:srgbClr val="000000"/>
                </a:solidFill>
                <a:latin typeface="Arial"/>
              </a:rPr>
              <a:t>dans</a:t>
            </a:r>
            <a:r>
              <a:rPr lang="en-US" sz="1400" b="0" strike="noStrike" spc="-1" dirty="0">
                <a:solidFill>
                  <a:srgbClr val="000000"/>
                </a:solidFill>
                <a:latin typeface="Arial"/>
              </a:rPr>
              <a:t> 76 </a:t>
            </a:r>
            <a:r>
              <a:rPr lang="en-US" sz="1400" b="0" strike="noStrike" spc="-1" dirty="0" err="1">
                <a:solidFill>
                  <a:srgbClr val="000000"/>
                </a:solidFill>
                <a:latin typeface="Arial"/>
              </a:rPr>
              <a:t>écoles</a:t>
            </a:r>
            <a:r>
              <a:rPr lang="en-US" sz="1400" b="0" strike="noStrike" spc="-1" dirty="0">
                <a:solidFill>
                  <a:srgbClr val="000000"/>
                </a:solidFill>
                <a:latin typeface="Arial"/>
              </a:rPr>
              <a:t>.</a:t>
            </a:r>
            <a:endParaRPr lang="fr-SN" sz="1400" b="0" strike="noStrike" spc="-1" dirty="0">
              <a:latin typeface="Arial"/>
            </a:endParaRPr>
          </a:p>
          <a:p>
            <a:pPr marL="228600" indent="-228600">
              <a:lnSpc>
                <a:spcPct val="100000"/>
              </a:lnSpc>
              <a:spcBef>
                <a:spcPts val="2001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400" b="0" strike="noStrike" spc="-1" dirty="0" err="1">
                <a:solidFill>
                  <a:srgbClr val="000000"/>
                </a:solidFill>
                <a:latin typeface="Arial"/>
                <a:ea typeface="Times New Roman"/>
              </a:rPr>
              <a:t>Changement</a:t>
            </a:r>
            <a:r>
              <a:rPr lang="en-US" sz="1400" b="0" strike="noStrike" spc="-1" dirty="0">
                <a:solidFill>
                  <a:srgbClr val="000000"/>
                </a:solidFill>
                <a:latin typeface="Arial"/>
                <a:ea typeface="Times New Roman"/>
              </a:rPr>
              <a:t> </a:t>
            </a:r>
            <a:r>
              <a:rPr lang="en-US" sz="1400" b="0" strike="noStrike" spc="-1" dirty="0" err="1">
                <a:solidFill>
                  <a:srgbClr val="000000"/>
                </a:solidFill>
                <a:latin typeface="Arial"/>
                <a:ea typeface="Times New Roman"/>
              </a:rPr>
              <a:t>progressif</a:t>
            </a:r>
            <a:r>
              <a:rPr lang="en-US" sz="1400" b="0" strike="noStrike" spc="-1" dirty="0">
                <a:solidFill>
                  <a:srgbClr val="000000"/>
                </a:solidFill>
                <a:latin typeface="Arial"/>
                <a:ea typeface="Times New Roman"/>
              </a:rPr>
              <a:t> des </a:t>
            </a:r>
            <a:r>
              <a:rPr lang="en-US" sz="1400" b="0" strike="noStrike" spc="-1" dirty="0" err="1">
                <a:solidFill>
                  <a:srgbClr val="000000"/>
                </a:solidFill>
                <a:latin typeface="Arial"/>
                <a:ea typeface="Times New Roman"/>
              </a:rPr>
              <a:t>pratiques</a:t>
            </a:r>
            <a:r>
              <a:rPr lang="en-US" sz="1400" b="0" strike="noStrike" spc="-1" dirty="0">
                <a:solidFill>
                  <a:srgbClr val="000000"/>
                </a:solidFill>
                <a:latin typeface="Arial"/>
                <a:ea typeface="Times New Roman"/>
              </a:rPr>
              <a:t> </a:t>
            </a:r>
            <a:r>
              <a:rPr lang="en-US" sz="1400" b="0" strike="noStrike" spc="-1" dirty="0" err="1">
                <a:solidFill>
                  <a:srgbClr val="000000"/>
                </a:solidFill>
                <a:latin typeface="Arial"/>
                <a:ea typeface="Times New Roman"/>
              </a:rPr>
              <a:t>pédagogiques</a:t>
            </a:r>
            <a:r>
              <a:rPr lang="en-US" sz="1400" b="0" strike="noStrike" spc="-1" dirty="0">
                <a:solidFill>
                  <a:srgbClr val="000000"/>
                </a:solidFill>
                <a:latin typeface="Arial"/>
                <a:ea typeface="Times New Roman"/>
              </a:rPr>
              <a:t> des </a:t>
            </a:r>
            <a:r>
              <a:rPr lang="en-US" sz="1400" b="0" strike="noStrike" spc="-1" dirty="0" err="1">
                <a:solidFill>
                  <a:srgbClr val="000000"/>
                </a:solidFill>
                <a:latin typeface="Arial"/>
                <a:ea typeface="Times New Roman"/>
              </a:rPr>
              <a:t>enseignants</a:t>
            </a:r>
            <a:r>
              <a:rPr lang="en-US" sz="1400" b="0" strike="noStrike" spc="-1" dirty="0">
                <a:solidFill>
                  <a:srgbClr val="000000"/>
                </a:solidFill>
                <a:latin typeface="Arial"/>
                <a:ea typeface="Times New Roman"/>
              </a:rPr>
              <a:t> et des </a:t>
            </a:r>
            <a:r>
              <a:rPr lang="en-US" sz="1400" b="0" strike="noStrike" spc="-1" dirty="0" err="1">
                <a:solidFill>
                  <a:srgbClr val="000000"/>
                </a:solidFill>
                <a:latin typeface="Arial"/>
                <a:ea typeface="Times New Roman"/>
              </a:rPr>
              <a:t>directeurs</a:t>
            </a:r>
            <a:r>
              <a:rPr lang="en-US" sz="1400" b="0" strike="noStrike" spc="-1" dirty="0">
                <a:solidFill>
                  <a:srgbClr val="000000"/>
                </a:solidFill>
                <a:latin typeface="Arial"/>
                <a:ea typeface="Times New Roman"/>
              </a:rPr>
              <a:t>: planification, attitude.</a:t>
            </a:r>
            <a:endParaRPr lang="fr-SN" sz="1400" b="0" strike="noStrike" spc="-1" dirty="0">
              <a:latin typeface="Arial"/>
            </a:endParaRPr>
          </a:p>
          <a:p>
            <a:pPr marL="228600" indent="-228600">
              <a:lnSpc>
                <a:spcPct val="100000"/>
              </a:lnSpc>
              <a:spcBef>
                <a:spcPts val="2001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fr-FR" sz="1400" b="0" strike="noStrike" spc="-1" dirty="0">
                <a:solidFill>
                  <a:srgbClr val="000000"/>
                </a:solidFill>
                <a:latin typeface="Arial"/>
                <a:ea typeface="Times New Roman"/>
              </a:rPr>
              <a:t>Engagement des collectivités territoriales pour la pérennisation du programme.</a:t>
            </a:r>
            <a:endParaRPr lang="fr-SN" sz="1400" b="0" strike="noStrike" spc="-1" dirty="0">
              <a:latin typeface="Arial"/>
            </a:endParaRPr>
          </a:p>
          <a:p>
            <a:pPr marL="228600" indent="-228600">
              <a:lnSpc>
                <a:spcPct val="100000"/>
              </a:lnSpc>
              <a:spcBef>
                <a:spcPts val="2001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400" b="0" strike="noStrike" spc="-1" dirty="0">
                <a:solidFill>
                  <a:srgbClr val="000000"/>
                </a:solidFill>
                <a:latin typeface="Arial"/>
                <a:ea typeface="Times New Roman"/>
              </a:rPr>
              <a:t>Instauration </a:t>
            </a:r>
            <a:r>
              <a:rPr lang="en-US" sz="1400" b="0" strike="noStrike" spc="-1" dirty="0" err="1">
                <a:solidFill>
                  <a:srgbClr val="000000"/>
                </a:solidFill>
                <a:latin typeface="Arial"/>
                <a:ea typeface="Times New Roman"/>
              </a:rPr>
              <a:t>d’une</a:t>
            </a:r>
            <a:r>
              <a:rPr lang="en-US" sz="1400" b="0" strike="noStrike" spc="-1" dirty="0">
                <a:solidFill>
                  <a:srgbClr val="000000"/>
                </a:solidFill>
                <a:latin typeface="Arial"/>
                <a:ea typeface="Times New Roman"/>
              </a:rPr>
              <a:t> culture de </a:t>
            </a:r>
            <a:r>
              <a:rPr lang="en-US" sz="1400" b="0" strike="noStrike" spc="-1" dirty="0" err="1">
                <a:solidFill>
                  <a:srgbClr val="000000"/>
                </a:solidFill>
                <a:latin typeface="Arial"/>
                <a:ea typeface="Times New Roman"/>
              </a:rPr>
              <a:t>l’évaluation</a:t>
            </a:r>
            <a:r>
              <a:rPr lang="en-US" sz="1400" b="0" strike="noStrike" spc="-1" dirty="0">
                <a:solidFill>
                  <a:srgbClr val="000000"/>
                </a:solidFill>
                <a:latin typeface="Arial"/>
                <a:ea typeface="Times New Roman"/>
              </a:rPr>
              <a:t> et </a:t>
            </a:r>
            <a:r>
              <a:rPr lang="en-US" sz="1400" b="0" strike="noStrike" spc="-1" dirty="0" err="1">
                <a:solidFill>
                  <a:srgbClr val="000000"/>
                </a:solidFill>
                <a:latin typeface="Arial"/>
                <a:ea typeface="Times New Roman"/>
              </a:rPr>
              <a:t>partage</a:t>
            </a:r>
            <a:r>
              <a:rPr lang="en-US" sz="1400" b="0" strike="noStrike" spc="-1" dirty="0">
                <a:solidFill>
                  <a:srgbClr val="000000"/>
                </a:solidFill>
                <a:latin typeface="Arial"/>
                <a:ea typeface="Times New Roman"/>
              </a:rPr>
              <a:t> </a:t>
            </a:r>
            <a:r>
              <a:rPr lang="en-US" sz="1400" b="0" strike="noStrike" spc="-1" dirty="0" err="1">
                <a:solidFill>
                  <a:srgbClr val="000000"/>
                </a:solidFill>
                <a:latin typeface="Arial"/>
                <a:ea typeface="Times New Roman"/>
              </a:rPr>
              <a:t>systématique</a:t>
            </a:r>
            <a:r>
              <a:rPr lang="en-US" sz="1400" b="0" strike="noStrike" spc="-1" dirty="0">
                <a:solidFill>
                  <a:srgbClr val="000000"/>
                </a:solidFill>
                <a:latin typeface="Arial"/>
                <a:ea typeface="Times New Roman"/>
              </a:rPr>
              <a:t> des </a:t>
            </a:r>
            <a:r>
              <a:rPr lang="en-US" sz="1400" b="0" strike="noStrike" spc="-1" dirty="0" err="1">
                <a:solidFill>
                  <a:srgbClr val="000000"/>
                </a:solidFill>
                <a:latin typeface="Arial"/>
                <a:ea typeface="Times New Roman"/>
              </a:rPr>
              <a:t>résultats</a:t>
            </a:r>
            <a:r>
              <a:rPr lang="en-US" sz="1400" b="0" strike="noStrike" spc="-1" dirty="0">
                <a:solidFill>
                  <a:srgbClr val="000000"/>
                </a:solidFill>
                <a:latin typeface="Arial"/>
                <a:ea typeface="Times New Roman"/>
              </a:rPr>
              <a:t> avec les parents.</a:t>
            </a:r>
            <a:endParaRPr lang="fr-SN" sz="1400" b="0" strike="noStrike" spc="-1" dirty="0">
              <a:latin typeface="Arial"/>
            </a:endParaRPr>
          </a:p>
        </p:txBody>
      </p:sp>
      <p:sp>
        <p:nvSpPr>
          <p:cNvPr id="106" name="Rectangle 9"/>
          <p:cNvSpPr/>
          <p:nvPr/>
        </p:nvSpPr>
        <p:spPr>
          <a:xfrm>
            <a:off x="10089000" y="0"/>
            <a:ext cx="2102400" cy="6857280"/>
          </a:xfrm>
          <a:prstGeom prst="rect">
            <a:avLst/>
          </a:prstGeom>
          <a:solidFill>
            <a:srgbClr val="28484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07" name="Oval 11"/>
          <p:cNvSpPr/>
          <p:nvPr/>
        </p:nvSpPr>
        <p:spPr>
          <a:xfrm>
            <a:off x="8915400" y="2359080"/>
            <a:ext cx="2139480" cy="2139480"/>
          </a:xfrm>
          <a:prstGeom prst="ellipse">
            <a:avLst/>
          </a:prstGeom>
          <a:solidFill>
            <a:srgbClr val="FFFFFF"/>
          </a:solidFill>
          <a:ln w="22225">
            <a:solidFill>
              <a:srgbClr val="00B84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pic>
        <p:nvPicPr>
          <p:cNvPr id="108" name="Image 4"/>
          <p:cNvPicPr/>
          <p:nvPr/>
        </p:nvPicPr>
        <p:blipFill>
          <a:blip r:embed="rId2"/>
          <a:stretch/>
        </p:blipFill>
        <p:spPr>
          <a:xfrm>
            <a:off x="9377280" y="2603520"/>
            <a:ext cx="1166040" cy="824760"/>
          </a:xfrm>
          <a:prstGeom prst="rect">
            <a:avLst/>
          </a:prstGeom>
          <a:ln w="0">
            <a:noFill/>
          </a:ln>
        </p:spPr>
      </p:pic>
      <p:pic>
        <p:nvPicPr>
          <p:cNvPr id="109" name="Image 3" descr="Une image contenant texte&#10;&#10;Description générée automatiquement"/>
          <p:cNvPicPr/>
          <p:nvPr/>
        </p:nvPicPr>
        <p:blipFill>
          <a:blip r:embed="rId3"/>
          <a:stretch/>
        </p:blipFill>
        <p:spPr>
          <a:xfrm>
            <a:off x="9502560" y="3524040"/>
            <a:ext cx="907560" cy="907560"/>
          </a:xfrm>
          <a:prstGeom prst="rect">
            <a:avLst/>
          </a:prstGeom>
          <a:ln w="0"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PlaceHolder 1"/>
          <p:cNvSpPr>
            <a:spLocks noGrp="1"/>
          </p:cNvSpPr>
          <p:nvPr>
            <p:ph type="title"/>
          </p:nvPr>
        </p:nvSpPr>
        <p:spPr>
          <a:xfrm>
            <a:off x="170481" y="627480"/>
            <a:ext cx="8439639" cy="813862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fr-SN" sz="4400" b="1" strike="noStrike" spc="-1" dirty="0">
                <a:solidFill>
                  <a:srgbClr val="002060"/>
                </a:solidFill>
                <a:latin typeface="Calibri Light"/>
              </a:rPr>
              <a:t>APPEL A ACTION</a:t>
            </a:r>
            <a:endParaRPr lang="fr-SN" sz="4400" b="0" strike="noStrike" spc="-1" dirty="0">
              <a:latin typeface="Arial"/>
            </a:endParaRPr>
          </a:p>
        </p:txBody>
      </p:sp>
      <p:sp>
        <p:nvSpPr>
          <p:cNvPr id="111" name="PlaceHolder 2"/>
          <p:cNvSpPr>
            <a:spLocks noGrp="1"/>
          </p:cNvSpPr>
          <p:nvPr>
            <p:ph/>
          </p:nvPr>
        </p:nvSpPr>
        <p:spPr>
          <a:xfrm>
            <a:off x="170481" y="1270861"/>
            <a:ext cx="8500821" cy="5370163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rmAutofit fontScale="99500"/>
          </a:bodyPr>
          <a:lstStyle/>
          <a:p>
            <a:pPr>
              <a:spcBef>
                <a:spcPts val="1417"/>
              </a:spcBef>
            </a:pPr>
            <a:r>
              <a:rPr lang="fr-FR" sz="1400" b="0" strike="noStrike" spc="-1" dirty="0">
                <a:solidFill>
                  <a:srgbClr val="000000"/>
                </a:solidFill>
                <a:latin typeface="Arial"/>
                <a:ea typeface="Times New Roman"/>
              </a:rPr>
              <a:t>Renforcement du programme dans les zones ciblées et extension dans d’autres zones prioritaires.</a:t>
            </a:r>
            <a:endParaRPr lang="fr-SN" sz="1400" spc="-1" dirty="0">
              <a:latin typeface="Arial"/>
            </a:endParaRPr>
          </a:p>
          <a:p>
            <a:pPr>
              <a:spcBef>
                <a:spcPts val="1417"/>
              </a:spcBef>
            </a:pPr>
            <a:r>
              <a:rPr lang="fr-FR" sz="1400" b="0" strike="noStrike" spc="-1" dirty="0">
                <a:solidFill>
                  <a:srgbClr val="000000"/>
                </a:solidFill>
                <a:latin typeface="Arial"/>
                <a:ea typeface="Times New Roman"/>
              </a:rPr>
              <a:t>Systématisation de la remédiation par les enseignants avec l’accompagnement de la communauté.</a:t>
            </a:r>
            <a:endParaRPr lang="fr-SN" sz="1400" b="0" strike="noStrike" spc="-1" dirty="0">
              <a:latin typeface="Arial"/>
            </a:endParaRPr>
          </a:p>
          <a:p>
            <a:pPr>
              <a:spcBef>
                <a:spcPts val="1417"/>
              </a:spcBef>
            </a:pPr>
            <a:r>
              <a:rPr lang="fr-FR" sz="1400" b="0" strike="noStrike" spc="-1" dirty="0">
                <a:solidFill>
                  <a:srgbClr val="000000"/>
                </a:solidFill>
                <a:latin typeface="Arial"/>
                <a:ea typeface="Times New Roman"/>
              </a:rPr>
              <a:t>Engagement plus marqué des collectivités locales dans les questions de remédiation.</a:t>
            </a:r>
            <a:endParaRPr lang="fr-SN" sz="1400" b="0" strike="noStrike" spc="-1" dirty="0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SN" sz="1400" spc="-1" dirty="0">
                <a:latin typeface="Arial"/>
              </a:rPr>
              <a:t>A</a:t>
            </a:r>
            <a:r>
              <a:rPr lang="fr-FR" sz="1400" b="0" strike="noStrike" spc="-1" dirty="0" err="1">
                <a:solidFill>
                  <a:srgbClr val="000000"/>
                </a:solidFill>
                <a:latin typeface="Arial"/>
                <a:ea typeface="Times New Roman"/>
              </a:rPr>
              <a:t>ppropriation</a:t>
            </a:r>
            <a:r>
              <a:rPr lang="fr-FR" sz="1400" b="0" strike="noStrike" spc="-1" dirty="0">
                <a:solidFill>
                  <a:srgbClr val="000000"/>
                </a:solidFill>
                <a:latin typeface="Arial"/>
                <a:ea typeface="Times New Roman"/>
              </a:rPr>
              <a:t> des expériences testées et réussies par le ministère: impérieuse nécessité du passage à la grande échelle (territoire national). </a:t>
            </a:r>
            <a:endParaRPr lang="fr-SN" sz="1400" b="0" strike="noStrike" spc="-1" dirty="0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400" b="0" strike="noStrike" spc="-1" dirty="0">
                <a:solidFill>
                  <a:srgbClr val="000000"/>
                </a:solidFill>
                <a:latin typeface="Arial"/>
                <a:ea typeface="Times New Roman"/>
              </a:rPr>
              <a:t>Effectivité du digital dans les écoles.</a:t>
            </a:r>
          </a:p>
          <a:p>
            <a:pPr>
              <a:lnSpc>
                <a:spcPct val="100000"/>
              </a:lnSpc>
            </a:pPr>
            <a:endParaRPr lang="fr-SN" sz="1400" b="0" strike="noStrike" spc="-1" dirty="0">
              <a:latin typeface="Arial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fr-FR" sz="1400" b="0" strike="noStrike" spc="-1" dirty="0">
                <a:solidFill>
                  <a:srgbClr val="000000"/>
                </a:solidFill>
                <a:latin typeface="Arial"/>
                <a:ea typeface="Times New Roman"/>
              </a:rPr>
              <a:t>Le succès du PRE : </a:t>
            </a:r>
          </a:p>
          <a:p>
            <a:pPr marL="0" indent="0">
              <a:lnSpc>
                <a:spcPct val="100000"/>
              </a:lnSpc>
              <a:buNone/>
            </a:pPr>
            <a:endParaRPr lang="fr-SN" sz="1400" b="0" strike="noStrike" spc="-1" dirty="0">
              <a:latin typeface="Arial"/>
            </a:endParaRPr>
          </a:p>
          <a:p>
            <a:pPr lvl="1">
              <a:lnSpc>
                <a:spcPct val="100000"/>
              </a:lnSpc>
            </a:pPr>
            <a:r>
              <a:rPr lang="fr-FR" sz="1400" b="0" strike="noStrike" spc="-1" dirty="0">
                <a:solidFill>
                  <a:srgbClr val="000000"/>
                </a:solidFill>
                <a:latin typeface="Arial"/>
                <a:ea typeface="Times New Roman"/>
              </a:rPr>
              <a:t>des contenus d’apprentissage selon l’univers culturel des élèves, </a:t>
            </a:r>
            <a:endParaRPr lang="fr-SN" sz="1400" spc="-1" dirty="0">
              <a:latin typeface="Arial"/>
            </a:endParaRPr>
          </a:p>
          <a:p>
            <a:pPr lvl="1">
              <a:lnSpc>
                <a:spcPct val="100000"/>
              </a:lnSpc>
            </a:pPr>
            <a:r>
              <a:rPr lang="fr-FR" sz="1400" b="0" strike="noStrike" spc="-1" dirty="0">
                <a:solidFill>
                  <a:srgbClr val="000000"/>
                </a:solidFill>
                <a:latin typeface="Arial"/>
                <a:ea typeface="Times New Roman"/>
              </a:rPr>
              <a:t>des méthodes pédagogiques actives, </a:t>
            </a:r>
            <a:endParaRPr lang="fr-SN" sz="1400" b="0" strike="noStrike" spc="-1" dirty="0">
              <a:latin typeface="Arial"/>
            </a:endParaRPr>
          </a:p>
          <a:p>
            <a:pPr lvl="1">
              <a:lnSpc>
                <a:spcPct val="100000"/>
              </a:lnSpc>
            </a:pPr>
            <a:r>
              <a:rPr lang="fr-FR" sz="1400" b="0" strike="noStrike" spc="-1" dirty="0">
                <a:solidFill>
                  <a:srgbClr val="000000"/>
                </a:solidFill>
                <a:latin typeface="Arial"/>
                <a:ea typeface="Times New Roman"/>
              </a:rPr>
              <a:t>l’approche hybride (</a:t>
            </a:r>
            <a:r>
              <a:rPr lang="fr-FR" sz="1400" b="0" strike="noStrike" spc="-1" dirty="0" err="1">
                <a:solidFill>
                  <a:srgbClr val="000000"/>
                </a:solidFill>
                <a:latin typeface="Arial"/>
                <a:ea typeface="Times New Roman"/>
              </a:rPr>
              <a:t>remédiateurs</a:t>
            </a:r>
            <a:r>
              <a:rPr lang="fr-FR" sz="1400" b="0" strike="noStrike" spc="-1" dirty="0">
                <a:solidFill>
                  <a:srgbClr val="000000"/>
                </a:solidFill>
                <a:latin typeface="Arial"/>
                <a:ea typeface="Times New Roman"/>
              </a:rPr>
              <a:t> communautaires et enseignants formés à la remédiation).</a:t>
            </a:r>
            <a:endParaRPr lang="fr-SN" sz="1400" b="0" strike="noStrike" spc="-1" dirty="0">
              <a:latin typeface="Arial"/>
            </a:endParaRPr>
          </a:p>
        </p:txBody>
      </p:sp>
      <p:sp>
        <p:nvSpPr>
          <p:cNvPr id="112" name="Rectangle 9"/>
          <p:cNvSpPr/>
          <p:nvPr/>
        </p:nvSpPr>
        <p:spPr>
          <a:xfrm>
            <a:off x="10089000" y="0"/>
            <a:ext cx="2102400" cy="6857280"/>
          </a:xfrm>
          <a:prstGeom prst="rect">
            <a:avLst/>
          </a:prstGeom>
          <a:solidFill>
            <a:srgbClr val="28484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13" name="Oval 11"/>
          <p:cNvSpPr/>
          <p:nvPr/>
        </p:nvSpPr>
        <p:spPr>
          <a:xfrm>
            <a:off x="8915400" y="2359080"/>
            <a:ext cx="2139480" cy="2139480"/>
          </a:xfrm>
          <a:prstGeom prst="ellipse">
            <a:avLst/>
          </a:prstGeom>
          <a:solidFill>
            <a:srgbClr val="FFFFFF"/>
          </a:solidFill>
          <a:ln w="22225">
            <a:solidFill>
              <a:srgbClr val="00B84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pic>
        <p:nvPicPr>
          <p:cNvPr id="114" name="Image 4"/>
          <p:cNvPicPr/>
          <p:nvPr/>
        </p:nvPicPr>
        <p:blipFill>
          <a:blip r:embed="rId2"/>
          <a:stretch/>
        </p:blipFill>
        <p:spPr>
          <a:xfrm>
            <a:off x="9377280" y="2603520"/>
            <a:ext cx="1166040" cy="824760"/>
          </a:xfrm>
          <a:prstGeom prst="rect">
            <a:avLst/>
          </a:prstGeom>
          <a:ln w="0">
            <a:noFill/>
          </a:ln>
        </p:spPr>
      </p:pic>
      <p:pic>
        <p:nvPicPr>
          <p:cNvPr id="115" name="Image 3" descr="Une image contenant texte&#10;&#10;Description générée automatiquement"/>
          <p:cNvPicPr/>
          <p:nvPr/>
        </p:nvPicPr>
        <p:blipFill>
          <a:blip r:embed="rId3"/>
          <a:stretch/>
        </p:blipFill>
        <p:spPr>
          <a:xfrm>
            <a:off x="9502560" y="3524040"/>
            <a:ext cx="907560" cy="907560"/>
          </a:xfrm>
          <a:prstGeom prst="rect">
            <a:avLst/>
          </a:prstGeom>
          <a:ln w="0"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Rectangle 5"/>
          <p:cNvSpPr/>
          <p:nvPr/>
        </p:nvSpPr>
        <p:spPr>
          <a:xfrm>
            <a:off x="0" y="0"/>
            <a:ext cx="12191400" cy="6857280"/>
          </a:xfrm>
          <a:prstGeom prst="rect">
            <a:avLst/>
          </a:prstGeom>
          <a:solidFill>
            <a:srgbClr val="28484D"/>
          </a:solidFill>
          <a:ln>
            <a:solidFill>
              <a:srgbClr val="32549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17" name="PlaceHolder 1"/>
          <p:cNvSpPr>
            <a:spLocks noGrp="1"/>
          </p:cNvSpPr>
          <p:nvPr>
            <p:ph type="title"/>
          </p:nvPr>
        </p:nvSpPr>
        <p:spPr>
          <a:xfrm>
            <a:off x="2400120" y="2603520"/>
            <a:ext cx="3102480" cy="132480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fr-SN" sz="6000" b="1" strike="noStrike" spc="-1">
                <a:solidFill>
                  <a:srgbClr val="FFFFFF"/>
                </a:solidFill>
                <a:latin typeface="Calibri Light"/>
              </a:rPr>
              <a:t>Merci !</a:t>
            </a:r>
            <a:endParaRPr lang="fr-SN" sz="6000" b="0" strike="noStrike" spc="-1">
              <a:latin typeface="Arial"/>
            </a:endParaRPr>
          </a:p>
        </p:txBody>
      </p:sp>
      <p:sp>
        <p:nvSpPr>
          <p:cNvPr id="118" name="Rectangle 9"/>
          <p:cNvSpPr/>
          <p:nvPr/>
        </p:nvSpPr>
        <p:spPr>
          <a:xfrm>
            <a:off x="10089000" y="0"/>
            <a:ext cx="2102400" cy="6857280"/>
          </a:xfrm>
          <a:prstGeom prst="rect">
            <a:avLst/>
          </a:prstGeom>
          <a:solidFill>
            <a:srgbClr val="28484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19" name="Oval 11"/>
          <p:cNvSpPr/>
          <p:nvPr/>
        </p:nvSpPr>
        <p:spPr>
          <a:xfrm>
            <a:off x="8915400" y="2359080"/>
            <a:ext cx="2139480" cy="2139480"/>
          </a:xfrm>
          <a:prstGeom prst="ellipse">
            <a:avLst/>
          </a:prstGeom>
          <a:solidFill>
            <a:srgbClr val="FFFFFF"/>
          </a:solidFill>
          <a:ln w="22225">
            <a:solidFill>
              <a:srgbClr val="00B84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pic>
        <p:nvPicPr>
          <p:cNvPr id="120" name="Image 4"/>
          <p:cNvPicPr/>
          <p:nvPr/>
        </p:nvPicPr>
        <p:blipFill>
          <a:blip r:embed="rId2"/>
          <a:stretch/>
        </p:blipFill>
        <p:spPr>
          <a:xfrm>
            <a:off x="9377280" y="2603520"/>
            <a:ext cx="1166040" cy="824760"/>
          </a:xfrm>
          <a:prstGeom prst="rect">
            <a:avLst/>
          </a:prstGeom>
          <a:ln w="0">
            <a:noFill/>
          </a:ln>
        </p:spPr>
      </p:pic>
      <p:pic>
        <p:nvPicPr>
          <p:cNvPr id="121" name="Image 3" descr="Une image contenant texte&#10;&#10;Description générée automatiquement"/>
          <p:cNvPicPr/>
          <p:nvPr/>
        </p:nvPicPr>
        <p:blipFill>
          <a:blip r:embed="rId3"/>
          <a:stretch/>
        </p:blipFill>
        <p:spPr>
          <a:xfrm>
            <a:off x="9502560" y="3524040"/>
            <a:ext cx="907560" cy="907560"/>
          </a:xfrm>
          <a:prstGeom prst="rect">
            <a:avLst/>
          </a:prstGeom>
          <a:ln w="0"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410</TotalTime>
  <Words>356</Words>
  <Application>Microsoft Macintosh PowerPoint</Application>
  <PresentationFormat>Grand écran</PresentationFormat>
  <Paragraphs>37</Paragraphs>
  <Slides>6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7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6</vt:i4>
      </vt:variant>
    </vt:vector>
  </HeadingPairs>
  <TitlesOfParts>
    <vt:vector size="15" baseType="lpstr">
      <vt:lpstr>Arial</vt:lpstr>
      <vt:lpstr>Calibri</vt:lpstr>
      <vt:lpstr>Calibri Light</vt:lpstr>
      <vt:lpstr>DejaVu Sans</vt:lpstr>
      <vt:lpstr>Symbol</vt:lpstr>
      <vt:lpstr>Times New Roman</vt:lpstr>
      <vt:lpstr>Wingdings</vt:lpstr>
      <vt:lpstr>Office Theme</vt:lpstr>
      <vt:lpstr>Office Theme</vt:lpstr>
      <vt:lpstr>Programme de Remédiation à l’Elémentaire au Sénégal (PRE)</vt:lpstr>
      <vt:lpstr>PRESENTATION</vt:lpstr>
      <vt:lpstr>OBJECTIFS</vt:lpstr>
      <vt:lpstr>IMPACT</vt:lpstr>
      <vt:lpstr>APPEL A ACTION</vt:lpstr>
      <vt:lpstr>Merci !</vt:lpstr>
    </vt:vector>
  </TitlesOfParts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Non du projet</dc:title>
  <dc:subject/>
  <dc:creator>Abdoulaye Aziz Soumare</dc:creator>
  <dc:description/>
  <cp:lastModifiedBy>Microsoft Office User</cp:lastModifiedBy>
  <cp:revision>10</cp:revision>
  <dcterms:created xsi:type="dcterms:W3CDTF">2021-10-29T17:15:57Z</dcterms:created>
  <dcterms:modified xsi:type="dcterms:W3CDTF">2021-11-02T20:46:27Z</dcterms:modified>
  <dc:language>fr-SN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Format">
    <vt:lpwstr>Grand écran</vt:lpwstr>
  </property>
  <property fmtid="{D5CDD505-2E9C-101B-9397-08002B2CF9AE}" pid="3" name="Slides">
    <vt:i4>6</vt:i4>
  </property>
</Properties>
</file>